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custom-properties" Target="docProps/custom.xml"/><Relationship Id="rId2" Type="http://schemas.openxmlformats.org/officeDocument/2006/relationships/officeDocument" Target="ppt/presentation.xml"/><Relationship Id="rId1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y="5143500" cx="9144000"/>
  <p:notesSz cx="6858000" cy="9144000"/>
  <p:embeddedFontLst>
    <p:embeddedFont>
      <p:font typeface="Roboto"/>
      <p:regular r:id="rId72"/>
      <p:bold r:id="rId73"/>
      <p:italic r:id="rId74"/>
      <p:boldItalic r:id="rId75"/>
    </p:embeddedFont>
    <p:embeddedFont>
      <p:font typeface="Montserrat"/>
      <p:regular r:id="rId76"/>
      <p:bold r:id="rId77"/>
      <p:italic r:id="rId78"/>
      <p:boldItalic r:id="rId79"/>
    </p:embeddedFont>
    <p:embeddedFont>
      <p:font typeface="Montserrat Black"/>
      <p:bold r:id="rId80"/>
      <p:boldItalic r:id="rId81"/>
    </p:embeddedFont>
    <p:embeddedFont>
      <p:font typeface="Didact Gothic"/>
      <p:regular r:id="rId82"/>
    </p:embeddedFont>
    <p:embeddedFont>
      <p:font typeface="Josefin Sans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9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87" roundtripDataSignature="AMtx7mjYJzT+7zwhrmA654YgEsINEiYN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97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84" Type="http://schemas.openxmlformats.org/officeDocument/2006/relationships/font" Target="fonts/JosefinSans-bold.fntdata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21" Type="http://schemas.openxmlformats.org/officeDocument/2006/relationships/slide" Target="slides/slide16.xml"/><Relationship Id="rId68" Type="http://schemas.openxmlformats.org/officeDocument/2006/relationships/slide" Target="slides/slide63.xml"/><Relationship Id="rId89" Type="http://schemas.openxmlformats.org/officeDocument/2006/relationships/customXml" Target="../customXml/item2.xml"/><Relationship Id="rId16" Type="http://schemas.openxmlformats.org/officeDocument/2006/relationships/slide" Target="slides/slide11.xml"/><Relationship Id="rId74" Type="http://schemas.openxmlformats.org/officeDocument/2006/relationships/font" Target="fonts/Roboto-italic.fntdata"/><Relationship Id="rId32" Type="http://schemas.openxmlformats.org/officeDocument/2006/relationships/slide" Target="slides/slide27.xml"/><Relationship Id="rId79" Type="http://schemas.openxmlformats.org/officeDocument/2006/relationships/font" Target="fonts/Montserrat-boldItalic.fntdata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11" Type="http://schemas.openxmlformats.org/officeDocument/2006/relationships/slide" Target="slides/slide6.xml"/><Relationship Id="rId58" Type="http://schemas.openxmlformats.org/officeDocument/2006/relationships/slide" Target="slides/slide53.xml"/><Relationship Id="rId5" Type="http://schemas.openxmlformats.org/officeDocument/2006/relationships/notesMaster" Target="notesMasters/notesMaster1.xml"/><Relationship Id="rId90" Type="http://schemas.openxmlformats.org/officeDocument/2006/relationships/customXml" Target="../customXml/item3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30" Type="http://schemas.openxmlformats.org/officeDocument/2006/relationships/slide" Target="slides/slide25.xml"/><Relationship Id="rId77" Type="http://schemas.openxmlformats.org/officeDocument/2006/relationships/font" Target="fonts/Montserrat-bold.fntdata"/><Relationship Id="rId35" Type="http://schemas.openxmlformats.org/officeDocument/2006/relationships/slide" Target="slides/slide30.xml"/><Relationship Id="rId64" Type="http://schemas.openxmlformats.org/officeDocument/2006/relationships/slide" Target="slides/slide59.xml"/><Relationship Id="rId22" Type="http://schemas.openxmlformats.org/officeDocument/2006/relationships/slide" Target="slides/slide17.xml"/><Relationship Id="rId69" Type="http://schemas.openxmlformats.org/officeDocument/2006/relationships/slide" Target="slides/slide64.xml"/><Relationship Id="rId27" Type="http://schemas.openxmlformats.org/officeDocument/2006/relationships/slide" Target="slides/slide22.xml"/><Relationship Id="rId56" Type="http://schemas.openxmlformats.org/officeDocument/2006/relationships/slide" Target="slides/slide51.xml"/><Relationship Id="rId14" Type="http://schemas.openxmlformats.org/officeDocument/2006/relationships/slide" Target="slides/slide9.xml"/><Relationship Id="rId85" Type="http://schemas.openxmlformats.org/officeDocument/2006/relationships/font" Target="fonts/JosefinSans-italic.fntdata"/><Relationship Id="rId80" Type="http://schemas.openxmlformats.org/officeDocument/2006/relationships/font" Target="fonts/MontserratBlack-bold.fntdata"/><Relationship Id="rId8" Type="http://schemas.openxmlformats.org/officeDocument/2006/relationships/slide" Target="slides/slide3.xml"/><Relationship Id="rId72" Type="http://schemas.openxmlformats.org/officeDocument/2006/relationships/font" Target="fonts/Roboto-regular.fntdata"/><Relationship Id="rId51" Type="http://schemas.openxmlformats.org/officeDocument/2006/relationships/slide" Target="slides/slide46.xml"/><Relationship Id="rId3" Type="http://schemas.openxmlformats.org/officeDocument/2006/relationships/presProps" Target="presProps.xml"/><Relationship Id="rId46" Type="http://schemas.openxmlformats.org/officeDocument/2006/relationships/slide" Target="slides/slide41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67" Type="http://schemas.openxmlformats.org/officeDocument/2006/relationships/slide" Target="slides/slide62.xml"/><Relationship Id="rId25" Type="http://schemas.openxmlformats.org/officeDocument/2006/relationships/slide" Target="slides/slide20.xml"/><Relationship Id="rId12" Type="http://schemas.openxmlformats.org/officeDocument/2006/relationships/slide" Target="slides/slide7.xml"/><Relationship Id="rId59" Type="http://schemas.openxmlformats.org/officeDocument/2006/relationships/slide" Target="slides/slide54.xml"/><Relationship Id="rId17" Type="http://schemas.openxmlformats.org/officeDocument/2006/relationships/slide" Target="slides/slide12.xml"/><Relationship Id="rId83" Type="http://schemas.openxmlformats.org/officeDocument/2006/relationships/font" Target="fonts/JosefinSans-regular.fntdata"/><Relationship Id="rId41" Type="http://schemas.openxmlformats.org/officeDocument/2006/relationships/slide" Target="slides/slide36.xml"/><Relationship Id="rId75" Type="http://schemas.openxmlformats.org/officeDocument/2006/relationships/font" Target="fonts/Roboto-boldItalic.fntdata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20" Type="http://schemas.openxmlformats.org/officeDocument/2006/relationships/slide" Target="slides/slide15.xml"/><Relationship Id="rId54" Type="http://schemas.openxmlformats.org/officeDocument/2006/relationships/slide" Target="slides/slide49.xml"/><Relationship Id="rId88" Type="http://schemas.openxmlformats.org/officeDocument/2006/relationships/customXml" Target="../customXml/item1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49" Type="http://schemas.openxmlformats.org/officeDocument/2006/relationships/slide" Target="slides/slide44.xml"/><Relationship Id="rId36" Type="http://schemas.openxmlformats.org/officeDocument/2006/relationships/slide" Target="slides/slide3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57" Type="http://schemas.openxmlformats.org/officeDocument/2006/relationships/slide" Target="slides/slide52.xml"/><Relationship Id="rId15" Type="http://schemas.openxmlformats.org/officeDocument/2006/relationships/slide" Target="slides/slide10.xml"/><Relationship Id="rId86" Type="http://schemas.openxmlformats.org/officeDocument/2006/relationships/font" Target="fonts/JosefinSans-boldItalic.fntdata"/><Relationship Id="rId44" Type="http://schemas.openxmlformats.org/officeDocument/2006/relationships/slide" Target="slides/slide39.xml"/><Relationship Id="rId81" Type="http://schemas.openxmlformats.org/officeDocument/2006/relationships/font" Target="fonts/MontserratBlack-boldItalic.fntdata"/><Relationship Id="rId73" Type="http://schemas.openxmlformats.org/officeDocument/2006/relationships/font" Target="fonts/Roboto-bold.fntdata"/><Relationship Id="rId31" Type="http://schemas.openxmlformats.org/officeDocument/2006/relationships/slide" Target="slides/slide26.xml"/><Relationship Id="rId78" Type="http://schemas.openxmlformats.org/officeDocument/2006/relationships/font" Target="fonts/Montserrat-italic.fntdata"/><Relationship Id="rId65" Type="http://schemas.openxmlformats.org/officeDocument/2006/relationships/slide" Target="slides/slide60.xml"/><Relationship Id="rId60" Type="http://schemas.openxmlformats.org/officeDocument/2006/relationships/slide" Target="slides/slide55.xml"/><Relationship Id="rId52" Type="http://schemas.openxmlformats.org/officeDocument/2006/relationships/slide" Target="slides/slide47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39" Type="http://schemas.openxmlformats.org/officeDocument/2006/relationships/slide" Target="slides/slide3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76" Type="http://schemas.openxmlformats.org/officeDocument/2006/relationships/font" Target="fonts/Montserrat-regular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viewProps" Target="viewProps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87" Type="http://customschemas.google.com/relationships/presentationmetadata" Target="metadata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24" Type="http://schemas.openxmlformats.org/officeDocument/2006/relationships/slide" Target="slides/slide19.xml"/><Relationship Id="rId82" Type="http://schemas.openxmlformats.org/officeDocument/2006/relationships/font" Target="fonts/DidactGothic-regular.fntdata"/><Relationship Id="rId61" Type="http://schemas.openxmlformats.org/officeDocument/2006/relationships/slide" Target="slides/slide56.xml"/><Relationship Id="rId19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7ec9a4436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37ec9a443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5b413dfe2_0_6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2f5b413dfe2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fd5dca1592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2fd5dca159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fd5dca1592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2fd5dca159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" name="Google Shape;51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f5b413dfe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2f5b413df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f5b413dfe2_0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f5b413dfe2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fd5dca1592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2fd5dca159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d5dca1592_0_2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2fd5dca159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fd5dca1592_0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2fd5dca1592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f5b413dfe2_0_4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2f5b413dfe2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fd5dca1592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2fd5dca159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Relationship Id="rId5" Type="http://schemas.openxmlformats.org/officeDocument/2006/relationships/hyperlink" Target="https://slack-redir.net/link?url=https%3A%2F%2Fstories.freepik.com%2F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70"/>
          <p:cNvSpPr/>
          <p:nvPr/>
        </p:nvSpPr>
        <p:spPr>
          <a:xfrm>
            <a:off x="2822648" y="1410591"/>
            <a:ext cx="10916" cy="6717"/>
          </a:xfrm>
          <a:custGeom>
            <a:rect b="b" l="l" r="r" t="t"/>
            <a:pathLst>
              <a:path extrusionOk="0" h="168" w="273">
                <a:moveTo>
                  <a:pt x="213" y="0"/>
                </a:moveTo>
                <a:cubicBezTo>
                  <a:pt x="203" y="0"/>
                  <a:pt x="194" y="3"/>
                  <a:pt x="185" y="8"/>
                </a:cubicBezTo>
                <a:cubicBezTo>
                  <a:pt x="166" y="20"/>
                  <a:pt x="177" y="46"/>
                  <a:pt x="194" y="46"/>
                </a:cubicBezTo>
                <a:cubicBezTo>
                  <a:pt x="197" y="46"/>
                  <a:pt x="201" y="45"/>
                  <a:pt x="205" y="43"/>
                </a:cubicBezTo>
                <a:lnTo>
                  <a:pt x="205" y="43"/>
                </a:lnTo>
                <a:cubicBezTo>
                  <a:pt x="168" y="65"/>
                  <a:pt x="175" y="78"/>
                  <a:pt x="133" y="87"/>
                </a:cubicBezTo>
                <a:cubicBezTo>
                  <a:pt x="129" y="88"/>
                  <a:pt x="125" y="88"/>
                  <a:pt x="122" y="88"/>
                </a:cubicBezTo>
                <a:cubicBezTo>
                  <a:pt x="110" y="88"/>
                  <a:pt x="98" y="85"/>
                  <a:pt x="86" y="85"/>
                </a:cubicBezTo>
                <a:cubicBezTo>
                  <a:pt x="81" y="85"/>
                  <a:pt x="76" y="85"/>
                  <a:pt x="70" y="87"/>
                </a:cubicBezTo>
                <a:cubicBezTo>
                  <a:pt x="47" y="93"/>
                  <a:pt x="27" y="104"/>
                  <a:pt x="13" y="121"/>
                </a:cubicBezTo>
                <a:cubicBezTo>
                  <a:pt x="1" y="135"/>
                  <a:pt x="13" y="152"/>
                  <a:pt x="27" y="152"/>
                </a:cubicBezTo>
                <a:cubicBezTo>
                  <a:pt x="31" y="152"/>
                  <a:pt x="35" y="151"/>
                  <a:pt x="39" y="147"/>
                </a:cubicBezTo>
                <a:cubicBezTo>
                  <a:pt x="88" y="100"/>
                  <a:pt x="261" y="167"/>
                  <a:pt x="270" y="62"/>
                </a:cubicBezTo>
                <a:cubicBezTo>
                  <a:pt x="273" y="27"/>
                  <a:pt x="244" y="0"/>
                  <a:pt x="213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70"/>
          <p:cNvSpPr/>
          <p:nvPr/>
        </p:nvSpPr>
        <p:spPr>
          <a:xfrm>
            <a:off x="1836429" y="3587752"/>
            <a:ext cx="8077" cy="12115"/>
          </a:xfrm>
          <a:custGeom>
            <a:rect b="b" l="l" r="r" t="t"/>
            <a:pathLst>
              <a:path extrusionOk="0" h="303" w="202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70"/>
          <p:cNvSpPr/>
          <p:nvPr/>
        </p:nvSpPr>
        <p:spPr>
          <a:xfrm>
            <a:off x="3489951" y="2822527"/>
            <a:ext cx="5398" cy="15714"/>
          </a:xfrm>
          <a:custGeom>
            <a:rect b="b" l="l" r="r" t="t"/>
            <a:pathLst>
              <a:path extrusionOk="0" h="393" w="135">
                <a:moveTo>
                  <a:pt x="3" y="1"/>
                </a:moveTo>
                <a:cubicBezTo>
                  <a:pt x="1" y="1"/>
                  <a:pt x="3" y="17"/>
                  <a:pt x="10" y="43"/>
                </a:cubicBezTo>
                <a:cubicBezTo>
                  <a:pt x="53" y="157"/>
                  <a:pt x="95" y="270"/>
                  <a:pt x="132" y="386"/>
                </a:cubicBezTo>
                <a:cubicBezTo>
                  <a:pt x="132" y="388"/>
                  <a:pt x="133" y="389"/>
                  <a:pt x="135" y="392"/>
                </a:cubicBezTo>
                <a:cubicBezTo>
                  <a:pt x="45" y="100"/>
                  <a:pt x="8" y="1"/>
                  <a:pt x="3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70"/>
          <p:cNvSpPr/>
          <p:nvPr/>
        </p:nvSpPr>
        <p:spPr>
          <a:xfrm>
            <a:off x="5904698" y="-181955"/>
            <a:ext cx="9037" cy="9996"/>
          </a:xfrm>
          <a:custGeom>
            <a:rect b="b" l="l" r="r" t="t"/>
            <a:pathLst>
              <a:path extrusionOk="0" h="250" w="226">
                <a:moveTo>
                  <a:pt x="6" y="0"/>
                </a:moveTo>
                <a:cubicBezTo>
                  <a:pt x="0" y="0"/>
                  <a:pt x="54" y="66"/>
                  <a:pt x="225" y="249"/>
                </a:cubicBezTo>
                <a:lnTo>
                  <a:pt x="212" y="232"/>
                </a:lnTo>
                <a:cubicBezTo>
                  <a:pt x="145" y="156"/>
                  <a:pt x="77" y="80"/>
                  <a:pt x="12" y="4"/>
                </a:cubicBezTo>
                <a:cubicBezTo>
                  <a:pt x="9" y="2"/>
                  <a:pt x="7" y="0"/>
                  <a:pt x="6" y="0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70"/>
          <p:cNvSpPr txBox="1"/>
          <p:nvPr>
            <p:ph type="ctrTitle"/>
          </p:nvPr>
        </p:nvSpPr>
        <p:spPr>
          <a:xfrm>
            <a:off x="5475327" y="1597038"/>
            <a:ext cx="3096900" cy="14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4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70"/>
          <p:cNvSpPr txBox="1"/>
          <p:nvPr>
            <p:ph idx="1" type="subTitle"/>
          </p:nvPr>
        </p:nvSpPr>
        <p:spPr>
          <a:xfrm>
            <a:off x="5594800" y="2881122"/>
            <a:ext cx="23361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" name="Google Shape;15;p70"/>
          <p:cNvSpPr/>
          <p:nvPr/>
        </p:nvSpPr>
        <p:spPr>
          <a:xfrm>
            <a:off x="8967900" y="3465825"/>
            <a:ext cx="176100" cy="167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70"/>
          <p:cNvSpPr/>
          <p:nvPr/>
        </p:nvSpPr>
        <p:spPr>
          <a:xfrm rot="-5400000">
            <a:off x="3217652" y="-3225000"/>
            <a:ext cx="176100" cy="662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9"/>
          <p:cNvSpPr/>
          <p:nvPr/>
        </p:nvSpPr>
        <p:spPr>
          <a:xfrm>
            <a:off x="4875" y="-4875"/>
            <a:ext cx="4782600" cy="5143500"/>
          </a:xfrm>
          <a:prstGeom prst="rect">
            <a:avLst/>
          </a:prstGeom>
          <a:solidFill>
            <a:srgbClr val="F7F7F7">
              <a:alpha val="4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79"/>
          <p:cNvSpPr txBox="1"/>
          <p:nvPr>
            <p:ph type="title"/>
          </p:nvPr>
        </p:nvSpPr>
        <p:spPr>
          <a:xfrm>
            <a:off x="599100" y="1745050"/>
            <a:ext cx="52590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64" name="Google Shape;64;p79"/>
          <p:cNvSpPr txBox="1"/>
          <p:nvPr>
            <p:ph idx="1" type="body"/>
          </p:nvPr>
        </p:nvSpPr>
        <p:spPr>
          <a:xfrm>
            <a:off x="599100" y="2985638"/>
            <a:ext cx="34992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429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5" name="Google Shape;65;p79"/>
          <p:cNvSpPr/>
          <p:nvPr/>
        </p:nvSpPr>
        <p:spPr>
          <a:xfrm>
            <a:off x="8967900" y="-3300"/>
            <a:ext cx="176100" cy="295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79"/>
          <p:cNvSpPr/>
          <p:nvPr/>
        </p:nvSpPr>
        <p:spPr>
          <a:xfrm rot="-5400000">
            <a:off x="935375" y="-929100"/>
            <a:ext cx="176100" cy="203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1"/>
          <p:cNvSpPr/>
          <p:nvPr/>
        </p:nvSpPr>
        <p:spPr>
          <a:xfrm rot="5400000">
            <a:off x="8162113" y="-798900"/>
            <a:ext cx="185700" cy="178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81"/>
          <p:cNvSpPr txBox="1"/>
          <p:nvPr>
            <p:ph type="title"/>
          </p:nvPr>
        </p:nvSpPr>
        <p:spPr>
          <a:xfrm>
            <a:off x="1670332" y="1776144"/>
            <a:ext cx="2732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1" name="Google Shape;71;p81"/>
          <p:cNvSpPr txBox="1"/>
          <p:nvPr>
            <p:ph idx="1" type="subTitle"/>
          </p:nvPr>
        </p:nvSpPr>
        <p:spPr>
          <a:xfrm>
            <a:off x="1670325" y="2052878"/>
            <a:ext cx="2732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72" name="Google Shape;72;p81"/>
          <p:cNvSpPr txBox="1"/>
          <p:nvPr>
            <p:ph idx="2" type="title"/>
          </p:nvPr>
        </p:nvSpPr>
        <p:spPr>
          <a:xfrm>
            <a:off x="5936077" y="1776144"/>
            <a:ext cx="2732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" name="Google Shape;73;p81"/>
          <p:cNvSpPr txBox="1"/>
          <p:nvPr>
            <p:ph idx="3" type="subTitle"/>
          </p:nvPr>
        </p:nvSpPr>
        <p:spPr>
          <a:xfrm>
            <a:off x="5936074" y="2052878"/>
            <a:ext cx="2732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74" name="Google Shape;74;p81"/>
          <p:cNvSpPr txBox="1"/>
          <p:nvPr>
            <p:ph idx="4" type="title"/>
          </p:nvPr>
        </p:nvSpPr>
        <p:spPr>
          <a:xfrm>
            <a:off x="672310" y="1703600"/>
            <a:ext cx="7974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81"/>
          <p:cNvSpPr txBox="1"/>
          <p:nvPr>
            <p:ph idx="5" type="title"/>
          </p:nvPr>
        </p:nvSpPr>
        <p:spPr>
          <a:xfrm>
            <a:off x="4941360" y="1703600"/>
            <a:ext cx="7974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81"/>
          <p:cNvSpPr txBox="1"/>
          <p:nvPr>
            <p:ph idx="6" type="title"/>
          </p:nvPr>
        </p:nvSpPr>
        <p:spPr>
          <a:xfrm>
            <a:off x="1670332" y="2832016"/>
            <a:ext cx="2732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81"/>
          <p:cNvSpPr txBox="1"/>
          <p:nvPr>
            <p:ph idx="7" type="subTitle"/>
          </p:nvPr>
        </p:nvSpPr>
        <p:spPr>
          <a:xfrm>
            <a:off x="1670325" y="3108751"/>
            <a:ext cx="2732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78" name="Google Shape;78;p81"/>
          <p:cNvSpPr txBox="1"/>
          <p:nvPr>
            <p:ph idx="8" type="title"/>
          </p:nvPr>
        </p:nvSpPr>
        <p:spPr>
          <a:xfrm>
            <a:off x="672310" y="2759475"/>
            <a:ext cx="7974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81"/>
          <p:cNvSpPr txBox="1"/>
          <p:nvPr>
            <p:ph idx="9" type="title"/>
          </p:nvPr>
        </p:nvSpPr>
        <p:spPr>
          <a:xfrm>
            <a:off x="5936077" y="2832016"/>
            <a:ext cx="2732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0" name="Google Shape;80;p81"/>
          <p:cNvSpPr txBox="1"/>
          <p:nvPr>
            <p:ph idx="13" type="subTitle"/>
          </p:nvPr>
        </p:nvSpPr>
        <p:spPr>
          <a:xfrm>
            <a:off x="5936074" y="3108751"/>
            <a:ext cx="2732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1" name="Google Shape;81;p81"/>
          <p:cNvSpPr txBox="1"/>
          <p:nvPr>
            <p:ph idx="14" type="title"/>
          </p:nvPr>
        </p:nvSpPr>
        <p:spPr>
          <a:xfrm>
            <a:off x="4941360" y="2759475"/>
            <a:ext cx="7974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81"/>
          <p:cNvSpPr txBox="1"/>
          <p:nvPr>
            <p:ph idx="15" type="title"/>
          </p:nvPr>
        </p:nvSpPr>
        <p:spPr>
          <a:xfrm>
            <a:off x="1670332" y="3887887"/>
            <a:ext cx="2732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3" name="Google Shape;83;p81"/>
          <p:cNvSpPr txBox="1"/>
          <p:nvPr>
            <p:ph idx="16" type="subTitle"/>
          </p:nvPr>
        </p:nvSpPr>
        <p:spPr>
          <a:xfrm>
            <a:off x="1670325" y="4164625"/>
            <a:ext cx="2732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4" name="Google Shape;84;p81"/>
          <p:cNvSpPr txBox="1"/>
          <p:nvPr>
            <p:ph idx="17" type="title"/>
          </p:nvPr>
        </p:nvSpPr>
        <p:spPr>
          <a:xfrm>
            <a:off x="672310" y="3815350"/>
            <a:ext cx="7974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81"/>
          <p:cNvSpPr txBox="1"/>
          <p:nvPr>
            <p:ph idx="18" type="title"/>
          </p:nvPr>
        </p:nvSpPr>
        <p:spPr>
          <a:xfrm>
            <a:off x="5936077" y="3887887"/>
            <a:ext cx="2732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81"/>
          <p:cNvSpPr txBox="1"/>
          <p:nvPr>
            <p:ph idx="19" type="subTitle"/>
          </p:nvPr>
        </p:nvSpPr>
        <p:spPr>
          <a:xfrm>
            <a:off x="5936074" y="4164625"/>
            <a:ext cx="2732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7" name="Google Shape;87;p81"/>
          <p:cNvSpPr txBox="1"/>
          <p:nvPr>
            <p:ph idx="20" type="title"/>
          </p:nvPr>
        </p:nvSpPr>
        <p:spPr>
          <a:xfrm>
            <a:off x="4941360" y="3815350"/>
            <a:ext cx="7974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81"/>
          <p:cNvSpPr txBox="1"/>
          <p:nvPr>
            <p:ph idx="21" type="title"/>
          </p:nvPr>
        </p:nvSpPr>
        <p:spPr>
          <a:xfrm>
            <a:off x="598022" y="485375"/>
            <a:ext cx="5483400" cy="7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" name="Google Shape;89;p81"/>
          <p:cNvSpPr/>
          <p:nvPr/>
        </p:nvSpPr>
        <p:spPr>
          <a:xfrm rot="5400000">
            <a:off x="4473625" y="475250"/>
            <a:ext cx="185700" cy="915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 + Four Column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2"/>
          <p:cNvSpPr/>
          <p:nvPr/>
        </p:nvSpPr>
        <p:spPr>
          <a:xfrm rot="-5400000">
            <a:off x="4483875" y="-4476300"/>
            <a:ext cx="176100" cy="91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82"/>
          <p:cNvSpPr txBox="1"/>
          <p:nvPr>
            <p:ph type="title"/>
          </p:nvPr>
        </p:nvSpPr>
        <p:spPr>
          <a:xfrm>
            <a:off x="2892600" y="487775"/>
            <a:ext cx="33588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" name="Google Shape;93;p82"/>
          <p:cNvSpPr txBox="1"/>
          <p:nvPr>
            <p:ph idx="2" type="title"/>
          </p:nvPr>
        </p:nvSpPr>
        <p:spPr>
          <a:xfrm>
            <a:off x="1131447" y="3284297"/>
            <a:ext cx="22695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82"/>
          <p:cNvSpPr txBox="1"/>
          <p:nvPr>
            <p:ph idx="1" type="subTitle"/>
          </p:nvPr>
        </p:nvSpPr>
        <p:spPr>
          <a:xfrm>
            <a:off x="1131447" y="3571327"/>
            <a:ext cx="22695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82"/>
          <p:cNvSpPr txBox="1"/>
          <p:nvPr>
            <p:ph idx="3" type="title"/>
          </p:nvPr>
        </p:nvSpPr>
        <p:spPr>
          <a:xfrm>
            <a:off x="5741006" y="3284297"/>
            <a:ext cx="22695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82"/>
          <p:cNvSpPr txBox="1"/>
          <p:nvPr>
            <p:ph idx="4" type="subTitle"/>
          </p:nvPr>
        </p:nvSpPr>
        <p:spPr>
          <a:xfrm>
            <a:off x="5741006" y="3571327"/>
            <a:ext cx="22695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82"/>
          <p:cNvSpPr txBox="1"/>
          <p:nvPr>
            <p:ph idx="5" type="title"/>
          </p:nvPr>
        </p:nvSpPr>
        <p:spPr>
          <a:xfrm>
            <a:off x="1131447" y="1902070"/>
            <a:ext cx="22695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82"/>
          <p:cNvSpPr txBox="1"/>
          <p:nvPr>
            <p:ph idx="6" type="subTitle"/>
          </p:nvPr>
        </p:nvSpPr>
        <p:spPr>
          <a:xfrm>
            <a:off x="1131447" y="2189101"/>
            <a:ext cx="22695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82"/>
          <p:cNvSpPr txBox="1"/>
          <p:nvPr>
            <p:ph idx="7" type="title"/>
          </p:nvPr>
        </p:nvSpPr>
        <p:spPr>
          <a:xfrm>
            <a:off x="5741006" y="1902070"/>
            <a:ext cx="22695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82"/>
          <p:cNvSpPr txBox="1"/>
          <p:nvPr>
            <p:ph idx="8" type="subTitle"/>
          </p:nvPr>
        </p:nvSpPr>
        <p:spPr>
          <a:xfrm>
            <a:off x="5741006" y="2189101"/>
            <a:ext cx="22695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" name="Google Shape;101;p82"/>
          <p:cNvSpPr/>
          <p:nvPr/>
        </p:nvSpPr>
        <p:spPr>
          <a:xfrm>
            <a:off x="0" y="4426075"/>
            <a:ext cx="176100" cy="71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82"/>
          <p:cNvSpPr/>
          <p:nvPr/>
        </p:nvSpPr>
        <p:spPr>
          <a:xfrm>
            <a:off x="8970350" y="4426075"/>
            <a:ext cx="176100" cy="71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Title + Two Columns 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3"/>
          <p:cNvSpPr txBox="1"/>
          <p:nvPr>
            <p:ph type="title"/>
          </p:nvPr>
        </p:nvSpPr>
        <p:spPr>
          <a:xfrm>
            <a:off x="1170425" y="2289399"/>
            <a:ext cx="32616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83"/>
          <p:cNvSpPr txBox="1"/>
          <p:nvPr>
            <p:ph idx="2" type="title"/>
          </p:nvPr>
        </p:nvSpPr>
        <p:spPr>
          <a:xfrm>
            <a:off x="4711850" y="2289399"/>
            <a:ext cx="32616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83"/>
          <p:cNvSpPr txBox="1"/>
          <p:nvPr>
            <p:ph idx="1" type="subTitle"/>
          </p:nvPr>
        </p:nvSpPr>
        <p:spPr>
          <a:xfrm>
            <a:off x="713250" y="2726738"/>
            <a:ext cx="32616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" name="Google Shape;107;p83"/>
          <p:cNvSpPr txBox="1"/>
          <p:nvPr>
            <p:ph idx="3" type="subTitle"/>
          </p:nvPr>
        </p:nvSpPr>
        <p:spPr>
          <a:xfrm>
            <a:off x="5169074" y="2726740"/>
            <a:ext cx="32616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83"/>
          <p:cNvSpPr/>
          <p:nvPr/>
        </p:nvSpPr>
        <p:spPr>
          <a:xfrm rot="10800000">
            <a:off x="100" y="4350"/>
            <a:ext cx="176100" cy="141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3"/>
          <p:cNvSpPr txBox="1"/>
          <p:nvPr>
            <p:ph idx="4" type="title"/>
          </p:nvPr>
        </p:nvSpPr>
        <p:spPr>
          <a:xfrm>
            <a:off x="1603450" y="1190951"/>
            <a:ext cx="5935200" cy="71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0" name="Google Shape;110;p83"/>
          <p:cNvSpPr/>
          <p:nvPr/>
        </p:nvSpPr>
        <p:spPr>
          <a:xfrm>
            <a:off x="8974600" y="1864800"/>
            <a:ext cx="176100" cy="141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83"/>
          <p:cNvSpPr/>
          <p:nvPr/>
        </p:nvSpPr>
        <p:spPr>
          <a:xfrm rot="5400000">
            <a:off x="4487350" y="475575"/>
            <a:ext cx="176100" cy="915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Title + Six Column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4"/>
          <p:cNvSpPr txBox="1"/>
          <p:nvPr>
            <p:ph type="title"/>
          </p:nvPr>
        </p:nvSpPr>
        <p:spPr>
          <a:xfrm>
            <a:off x="2774075" y="487775"/>
            <a:ext cx="37080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" name="Google Shape;114;p84"/>
          <p:cNvSpPr txBox="1"/>
          <p:nvPr>
            <p:ph idx="2" type="title"/>
          </p:nvPr>
        </p:nvSpPr>
        <p:spPr>
          <a:xfrm>
            <a:off x="965150" y="2127100"/>
            <a:ext cx="20295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84"/>
          <p:cNvSpPr txBox="1"/>
          <p:nvPr>
            <p:ph idx="1" type="subTitle"/>
          </p:nvPr>
        </p:nvSpPr>
        <p:spPr>
          <a:xfrm>
            <a:off x="1045409" y="2421164"/>
            <a:ext cx="18690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84"/>
          <p:cNvSpPr txBox="1"/>
          <p:nvPr>
            <p:ph idx="3" type="title"/>
          </p:nvPr>
        </p:nvSpPr>
        <p:spPr>
          <a:xfrm>
            <a:off x="3557444" y="2127100"/>
            <a:ext cx="20295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7" name="Google Shape;117;p84"/>
          <p:cNvSpPr txBox="1"/>
          <p:nvPr>
            <p:ph idx="4" type="subTitle"/>
          </p:nvPr>
        </p:nvSpPr>
        <p:spPr>
          <a:xfrm>
            <a:off x="3637732" y="2421165"/>
            <a:ext cx="18690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84"/>
          <p:cNvSpPr txBox="1"/>
          <p:nvPr>
            <p:ph idx="5" type="title"/>
          </p:nvPr>
        </p:nvSpPr>
        <p:spPr>
          <a:xfrm>
            <a:off x="6149800" y="2127100"/>
            <a:ext cx="20295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9" name="Google Shape;119;p84"/>
          <p:cNvSpPr txBox="1"/>
          <p:nvPr>
            <p:ph idx="6" type="subTitle"/>
          </p:nvPr>
        </p:nvSpPr>
        <p:spPr>
          <a:xfrm>
            <a:off x="6230070" y="2421165"/>
            <a:ext cx="18690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0" name="Google Shape;120;p84"/>
          <p:cNvSpPr txBox="1"/>
          <p:nvPr>
            <p:ph idx="7" type="title"/>
          </p:nvPr>
        </p:nvSpPr>
        <p:spPr>
          <a:xfrm>
            <a:off x="965150" y="3691675"/>
            <a:ext cx="20295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1" name="Google Shape;121;p84"/>
          <p:cNvSpPr txBox="1"/>
          <p:nvPr>
            <p:ph idx="8" type="subTitle"/>
          </p:nvPr>
        </p:nvSpPr>
        <p:spPr>
          <a:xfrm>
            <a:off x="1045409" y="3985737"/>
            <a:ext cx="18690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Google Shape;122;p84"/>
          <p:cNvSpPr txBox="1"/>
          <p:nvPr>
            <p:ph idx="9" type="title"/>
          </p:nvPr>
        </p:nvSpPr>
        <p:spPr>
          <a:xfrm>
            <a:off x="3557444" y="3691676"/>
            <a:ext cx="20295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84"/>
          <p:cNvSpPr txBox="1"/>
          <p:nvPr>
            <p:ph idx="13" type="subTitle"/>
          </p:nvPr>
        </p:nvSpPr>
        <p:spPr>
          <a:xfrm>
            <a:off x="3637732" y="3985738"/>
            <a:ext cx="18690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4" name="Google Shape;124;p84"/>
          <p:cNvSpPr txBox="1"/>
          <p:nvPr>
            <p:ph idx="14" type="title"/>
          </p:nvPr>
        </p:nvSpPr>
        <p:spPr>
          <a:xfrm>
            <a:off x="6149800" y="3691676"/>
            <a:ext cx="20295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" name="Google Shape;125;p84"/>
          <p:cNvSpPr txBox="1"/>
          <p:nvPr>
            <p:ph idx="15" type="subTitle"/>
          </p:nvPr>
        </p:nvSpPr>
        <p:spPr>
          <a:xfrm>
            <a:off x="6230070" y="3985738"/>
            <a:ext cx="18690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6" name="Google Shape;126;p84"/>
          <p:cNvSpPr/>
          <p:nvPr/>
        </p:nvSpPr>
        <p:spPr>
          <a:xfrm>
            <a:off x="8979125" y="0"/>
            <a:ext cx="176100" cy="443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84"/>
          <p:cNvSpPr/>
          <p:nvPr/>
        </p:nvSpPr>
        <p:spPr>
          <a:xfrm>
            <a:off x="-4909" y="711300"/>
            <a:ext cx="176100" cy="443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4"/>
          <p:cNvSpPr txBox="1"/>
          <p:nvPr>
            <p:ph idx="16" type="title"/>
          </p:nvPr>
        </p:nvSpPr>
        <p:spPr>
          <a:xfrm>
            <a:off x="1377256" y="1637603"/>
            <a:ext cx="12054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9" name="Google Shape;129;p84"/>
          <p:cNvSpPr txBox="1"/>
          <p:nvPr>
            <p:ph idx="17" type="title"/>
          </p:nvPr>
        </p:nvSpPr>
        <p:spPr>
          <a:xfrm>
            <a:off x="3969564" y="1637603"/>
            <a:ext cx="12054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0" name="Google Shape;130;p84"/>
          <p:cNvSpPr txBox="1"/>
          <p:nvPr>
            <p:ph idx="18" type="title"/>
          </p:nvPr>
        </p:nvSpPr>
        <p:spPr>
          <a:xfrm>
            <a:off x="6561921" y="1637603"/>
            <a:ext cx="12054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1" name="Google Shape;131;p84"/>
          <p:cNvSpPr txBox="1"/>
          <p:nvPr>
            <p:ph idx="19" type="title"/>
          </p:nvPr>
        </p:nvSpPr>
        <p:spPr>
          <a:xfrm>
            <a:off x="1377256" y="3201075"/>
            <a:ext cx="12054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2" name="Google Shape;132;p84"/>
          <p:cNvSpPr txBox="1"/>
          <p:nvPr>
            <p:ph idx="20" type="title"/>
          </p:nvPr>
        </p:nvSpPr>
        <p:spPr>
          <a:xfrm>
            <a:off x="3969564" y="3201076"/>
            <a:ext cx="12054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Google Shape;133;p84"/>
          <p:cNvSpPr txBox="1"/>
          <p:nvPr>
            <p:ph idx="21" type="title"/>
          </p:nvPr>
        </p:nvSpPr>
        <p:spPr>
          <a:xfrm>
            <a:off x="6561921" y="3201076"/>
            <a:ext cx="12054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2">
  <p:cSld name="Title + Two Columns 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5"/>
          <p:cNvSpPr/>
          <p:nvPr/>
        </p:nvSpPr>
        <p:spPr>
          <a:xfrm>
            <a:off x="-7348" y="2150673"/>
            <a:ext cx="176100" cy="18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85"/>
          <p:cNvSpPr/>
          <p:nvPr/>
        </p:nvSpPr>
        <p:spPr>
          <a:xfrm rot="10800000">
            <a:off x="8967900" y="0"/>
            <a:ext cx="176100" cy="18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85"/>
          <p:cNvSpPr txBox="1"/>
          <p:nvPr>
            <p:ph type="title"/>
          </p:nvPr>
        </p:nvSpPr>
        <p:spPr>
          <a:xfrm>
            <a:off x="721550" y="487775"/>
            <a:ext cx="2699700" cy="71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8" name="Google Shape;138;p85"/>
          <p:cNvSpPr txBox="1"/>
          <p:nvPr>
            <p:ph idx="2" type="title"/>
          </p:nvPr>
        </p:nvSpPr>
        <p:spPr>
          <a:xfrm>
            <a:off x="599100" y="1491170"/>
            <a:ext cx="294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9" name="Google Shape;139;p85"/>
          <p:cNvSpPr txBox="1"/>
          <p:nvPr>
            <p:ph idx="3" type="title"/>
          </p:nvPr>
        </p:nvSpPr>
        <p:spPr>
          <a:xfrm>
            <a:off x="599108" y="2654124"/>
            <a:ext cx="294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0" name="Google Shape;140;p85"/>
          <p:cNvSpPr txBox="1"/>
          <p:nvPr>
            <p:ph idx="1" type="subTitle"/>
          </p:nvPr>
        </p:nvSpPr>
        <p:spPr>
          <a:xfrm>
            <a:off x="944850" y="1877080"/>
            <a:ext cx="22530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85"/>
          <p:cNvSpPr txBox="1"/>
          <p:nvPr>
            <p:ph idx="4" type="subTitle"/>
          </p:nvPr>
        </p:nvSpPr>
        <p:spPr>
          <a:xfrm>
            <a:off x="944844" y="3040034"/>
            <a:ext cx="22530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Title + Three Column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6"/>
          <p:cNvSpPr/>
          <p:nvPr/>
        </p:nvSpPr>
        <p:spPr>
          <a:xfrm rot="-5400000">
            <a:off x="8038800" y="-929100"/>
            <a:ext cx="176100" cy="203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86"/>
          <p:cNvSpPr/>
          <p:nvPr/>
        </p:nvSpPr>
        <p:spPr>
          <a:xfrm>
            <a:off x="0" y="4426200"/>
            <a:ext cx="176100" cy="71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86"/>
          <p:cNvSpPr/>
          <p:nvPr/>
        </p:nvSpPr>
        <p:spPr>
          <a:xfrm>
            <a:off x="8967800" y="4427625"/>
            <a:ext cx="176100" cy="71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86"/>
          <p:cNvSpPr txBox="1"/>
          <p:nvPr>
            <p:ph type="title"/>
          </p:nvPr>
        </p:nvSpPr>
        <p:spPr>
          <a:xfrm>
            <a:off x="599828" y="487775"/>
            <a:ext cx="6395100" cy="71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7" name="Google Shape;147;p86"/>
          <p:cNvSpPr txBox="1"/>
          <p:nvPr>
            <p:ph idx="1" type="subTitle"/>
          </p:nvPr>
        </p:nvSpPr>
        <p:spPr>
          <a:xfrm>
            <a:off x="968900" y="3867953"/>
            <a:ext cx="21735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8" name="Google Shape;148;p86"/>
          <p:cNvSpPr txBox="1"/>
          <p:nvPr>
            <p:ph idx="2" type="subTitle"/>
          </p:nvPr>
        </p:nvSpPr>
        <p:spPr>
          <a:xfrm>
            <a:off x="3485211" y="3867953"/>
            <a:ext cx="21735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9" name="Google Shape;149;p86"/>
          <p:cNvSpPr txBox="1"/>
          <p:nvPr>
            <p:ph idx="3" type="subTitle"/>
          </p:nvPr>
        </p:nvSpPr>
        <p:spPr>
          <a:xfrm>
            <a:off x="6027272" y="3867953"/>
            <a:ext cx="21735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0" name="Google Shape;150;p86"/>
          <p:cNvSpPr txBox="1"/>
          <p:nvPr>
            <p:ph idx="4" type="title"/>
          </p:nvPr>
        </p:nvSpPr>
        <p:spPr>
          <a:xfrm>
            <a:off x="1346900" y="3228226"/>
            <a:ext cx="14175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86"/>
          <p:cNvSpPr txBox="1"/>
          <p:nvPr>
            <p:ph idx="5" type="title"/>
          </p:nvPr>
        </p:nvSpPr>
        <p:spPr>
          <a:xfrm>
            <a:off x="3863250" y="3228226"/>
            <a:ext cx="14175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86"/>
          <p:cNvSpPr txBox="1"/>
          <p:nvPr>
            <p:ph idx="6" type="title"/>
          </p:nvPr>
        </p:nvSpPr>
        <p:spPr>
          <a:xfrm>
            <a:off x="6379600" y="3224751"/>
            <a:ext cx="14175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Only Title 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7"/>
          <p:cNvSpPr txBox="1"/>
          <p:nvPr>
            <p:ph type="title"/>
          </p:nvPr>
        </p:nvSpPr>
        <p:spPr>
          <a:xfrm>
            <a:off x="1482200" y="487775"/>
            <a:ext cx="70608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5" name="Google Shape;155;p87"/>
          <p:cNvSpPr/>
          <p:nvPr/>
        </p:nvSpPr>
        <p:spPr>
          <a:xfrm>
            <a:off x="0" y="0"/>
            <a:ext cx="176100" cy="191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87"/>
          <p:cNvSpPr/>
          <p:nvPr/>
        </p:nvSpPr>
        <p:spPr>
          <a:xfrm>
            <a:off x="8970350" y="4426075"/>
            <a:ext cx="176100" cy="71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Only Title 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8"/>
          <p:cNvSpPr txBox="1"/>
          <p:nvPr>
            <p:ph type="title"/>
          </p:nvPr>
        </p:nvSpPr>
        <p:spPr>
          <a:xfrm>
            <a:off x="599100" y="487775"/>
            <a:ext cx="7944000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9" name="Google Shape;159;p88"/>
          <p:cNvSpPr/>
          <p:nvPr/>
        </p:nvSpPr>
        <p:spPr>
          <a:xfrm rot="-5400000">
            <a:off x="8297850" y="-670050"/>
            <a:ext cx="176100" cy="151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8"/>
          <p:cNvSpPr/>
          <p:nvPr/>
        </p:nvSpPr>
        <p:spPr>
          <a:xfrm rot="-5400000">
            <a:off x="670050" y="4297350"/>
            <a:ext cx="176100" cy="151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1"/>
          <p:cNvSpPr txBox="1"/>
          <p:nvPr>
            <p:ph type="title"/>
          </p:nvPr>
        </p:nvSpPr>
        <p:spPr>
          <a:xfrm>
            <a:off x="713225" y="487775"/>
            <a:ext cx="77175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" name="Google Shape;19;p71"/>
          <p:cNvSpPr txBox="1"/>
          <p:nvPr>
            <p:ph idx="1" type="body"/>
          </p:nvPr>
        </p:nvSpPr>
        <p:spPr>
          <a:xfrm>
            <a:off x="609425" y="1267150"/>
            <a:ext cx="7923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idact Gothic"/>
              <a:buAutoNum type="arabicPeriod"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idact Gothic"/>
              <a:buAutoNum type="alphaLcPeriod"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idact Gothic"/>
              <a:buAutoNum type="romanLcPeriod"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idact Gothic"/>
              <a:buAutoNum type="arabicPeriod"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idact Gothic"/>
              <a:buAutoNum type="alphaLcPeriod"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idact Gothic"/>
              <a:buAutoNum type="romanLcPeriod"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idact Gothic"/>
              <a:buAutoNum type="arabicPeriod"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Didact Gothic"/>
              <a:buAutoNum type="alphaLcPeriod"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Didact Gothic"/>
              <a:buAutoNum type="romanLcPeriod"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0" name="Google Shape;20;p71"/>
          <p:cNvSpPr/>
          <p:nvPr/>
        </p:nvSpPr>
        <p:spPr>
          <a:xfrm>
            <a:off x="0" y="0"/>
            <a:ext cx="185700" cy="71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71"/>
          <p:cNvSpPr/>
          <p:nvPr/>
        </p:nvSpPr>
        <p:spPr>
          <a:xfrm rot="5400000">
            <a:off x="851000" y="4102150"/>
            <a:ext cx="185700" cy="188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71"/>
          <p:cNvSpPr/>
          <p:nvPr/>
        </p:nvSpPr>
        <p:spPr>
          <a:xfrm>
            <a:off x="8958300" y="2216100"/>
            <a:ext cx="185700" cy="245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Only Title 3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9"/>
          <p:cNvSpPr txBox="1"/>
          <p:nvPr>
            <p:ph type="title"/>
          </p:nvPr>
        </p:nvSpPr>
        <p:spPr>
          <a:xfrm flipH="1">
            <a:off x="607823" y="487775"/>
            <a:ext cx="70692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3" name="Google Shape;163;p89"/>
          <p:cNvSpPr/>
          <p:nvPr/>
        </p:nvSpPr>
        <p:spPr>
          <a:xfrm>
            <a:off x="8967900" y="0"/>
            <a:ext cx="176100" cy="191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9"/>
          <p:cNvSpPr/>
          <p:nvPr/>
        </p:nvSpPr>
        <p:spPr>
          <a:xfrm>
            <a:off x="-12" y="4427625"/>
            <a:ext cx="176100" cy="71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Only Title 4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0"/>
          <p:cNvSpPr txBox="1"/>
          <p:nvPr>
            <p:ph type="title"/>
          </p:nvPr>
        </p:nvSpPr>
        <p:spPr>
          <a:xfrm flipH="1">
            <a:off x="891900" y="540892"/>
            <a:ext cx="7357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7" name="Google Shape;167;p90"/>
          <p:cNvSpPr/>
          <p:nvPr/>
        </p:nvSpPr>
        <p:spPr>
          <a:xfrm>
            <a:off x="8967900" y="-9"/>
            <a:ext cx="176100" cy="267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90"/>
          <p:cNvSpPr/>
          <p:nvPr/>
        </p:nvSpPr>
        <p:spPr>
          <a:xfrm rot="5400000">
            <a:off x="1840800" y="3126600"/>
            <a:ext cx="176100" cy="385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2">
  <p:cSld name="Title + Three Columns 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1"/>
          <p:cNvSpPr txBox="1"/>
          <p:nvPr>
            <p:ph type="title"/>
          </p:nvPr>
        </p:nvSpPr>
        <p:spPr>
          <a:xfrm>
            <a:off x="5863075" y="592050"/>
            <a:ext cx="2110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1" name="Google Shape;171;p91"/>
          <p:cNvSpPr txBox="1"/>
          <p:nvPr>
            <p:ph idx="1" type="subTitle"/>
          </p:nvPr>
        </p:nvSpPr>
        <p:spPr>
          <a:xfrm>
            <a:off x="5863075" y="983740"/>
            <a:ext cx="21105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1"/>
          <p:cNvSpPr txBox="1"/>
          <p:nvPr>
            <p:ph idx="2" type="title"/>
          </p:nvPr>
        </p:nvSpPr>
        <p:spPr>
          <a:xfrm>
            <a:off x="5863076" y="2049821"/>
            <a:ext cx="2110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" name="Google Shape;173;p91"/>
          <p:cNvSpPr txBox="1"/>
          <p:nvPr>
            <p:ph idx="3" type="subTitle"/>
          </p:nvPr>
        </p:nvSpPr>
        <p:spPr>
          <a:xfrm>
            <a:off x="5863075" y="2441511"/>
            <a:ext cx="21105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4" name="Google Shape;174;p91"/>
          <p:cNvSpPr txBox="1"/>
          <p:nvPr>
            <p:ph idx="4" type="title"/>
          </p:nvPr>
        </p:nvSpPr>
        <p:spPr>
          <a:xfrm>
            <a:off x="5863076" y="3507570"/>
            <a:ext cx="2110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" name="Google Shape;175;p91"/>
          <p:cNvSpPr txBox="1"/>
          <p:nvPr>
            <p:ph idx="5" type="subTitle"/>
          </p:nvPr>
        </p:nvSpPr>
        <p:spPr>
          <a:xfrm>
            <a:off x="5863075" y="3899260"/>
            <a:ext cx="21105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91"/>
          <p:cNvSpPr txBox="1"/>
          <p:nvPr>
            <p:ph idx="6" type="title"/>
          </p:nvPr>
        </p:nvSpPr>
        <p:spPr>
          <a:xfrm>
            <a:off x="1096650" y="964686"/>
            <a:ext cx="32424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7" name="Google Shape;177;p91"/>
          <p:cNvSpPr/>
          <p:nvPr/>
        </p:nvSpPr>
        <p:spPr>
          <a:xfrm rot="5400000">
            <a:off x="2197450" y="-2197350"/>
            <a:ext cx="173400" cy="456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91"/>
          <p:cNvSpPr/>
          <p:nvPr/>
        </p:nvSpPr>
        <p:spPr>
          <a:xfrm>
            <a:off x="8967900" y="-3300"/>
            <a:ext cx="176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1">
  <p:cSld name="Title + Body 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2"/>
          <p:cNvSpPr txBox="1"/>
          <p:nvPr>
            <p:ph type="title"/>
          </p:nvPr>
        </p:nvSpPr>
        <p:spPr>
          <a:xfrm>
            <a:off x="5054250" y="1477225"/>
            <a:ext cx="33768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1" name="Google Shape;181;p92"/>
          <p:cNvSpPr txBox="1"/>
          <p:nvPr>
            <p:ph idx="1" type="subTitle"/>
          </p:nvPr>
        </p:nvSpPr>
        <p:spPr>
          <a:xfrm>
            <a:off x="5299275" y="2477425"/>
            <a:ext cx="28668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2" name="Google Shape;182;p92"/>
          <p:cNvSpPr/>
          <p:nvPr/>
        </p:nvSpPr>
        <p:spPr>
          <a:xfrm rot="-5400000">
            <a:off x="4485725" y="-4479450"/>
            <a:ext cx="176100" cy="913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92"/>
          <p:cNvSpPr/>
          <p:nvPr/>
        </p:nvSpPr>
        <p:spPr>
          <a:xfrm>
            <a:off x="8972400" y="3654025"/>
            <a:ext cx="176100" cy="149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hanks + Credit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3"/>
          <p:cNvSpPr/>
          <p:nvPr/>
        </p:nvSpPr>
        <p:spPr>
          <a:xfrm>
            <a:off x="2029654" y="3587752"/>
            <a:ext cx="8077" cy="12115"/>
          </a:xfrm>
          <a:custGeom>
            <a:rect b="b" l="l" r="r" t="t"/>
            <a:pathLst>
              <a:path extrusionOk="0" h="303" w="202">
                <a:moveTo>
                  <a:pt x="2" y="1"/>
                </a:moveTo>
                <a:cubicBezTo>
                  <a:pt x="1" y="1"/>
                  <a:pt x="1" y="1"/>
                  <a:pt x="1" y="2"/>
                </a:cubicBezTo>
                <a:cubicBezTo>
                  <a:pt x="62" y="94"/>
                  <a:pt x="121" y="188"/>
                  <a:pt x="181" y="282"/>
                </a:cubicBezTo>
                <a:cubicBezTo>
                  <a:pt x="187" y="289"/>
                  <a:pt x="194" y="296"/>
                  <a:pt x="201" y="303"/>
                </a:cubicBezTo>
                <a:cubicBezTo>
                  <a:pt x="67" y="81"/>
                  <a:pt x="10" y="1"/>
                  <a:pt x="2" y="1"/>
                </a:cubicBezTo>
                <a:close/>
              </a:path>
            </a:pathLst>
          </a:custGeom>
          <a:solidFill>
            <a:srgbClr val="F8BA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93"/>
          <p:cNvSpPr txBox="1"/>
          <p:nvPr>
            <p:ph type="ctrTitle"/>
          </p:nvPr>
        </p:nvSpPr>
        <p:spPr>
          <a:xfrm>
            <a:off x="4572000" y="458525"/>
            <a:ext cx="39711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ncert One"/>
              <a:buNone/>
              <a:defRPr sz="4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7" name="Google Shape;187;p93"/>
          <p:cNvSpPr txBox="1"/>
          <p:nvPr>
            <p:ph idx="1" type="subTitle"/>
          </p:nvPr>
        </p:nvSpPr>
        <p:spPr>
          <a:xfrm>
            <a:off x="4572000" y="1371725"/>
            <a:ext cx="39711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8" name="Google Shape;188;p93"/>
          <p:cNvSpPr txBox="1"/>
          <p:nvPr/>
        </p:nvSpPr>
        <p:spPr>
          <a:xfrm>
            <a:off x="4572000" y="3523675"/>
            <a:ext cx="397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" sz="1200" u="none" cap="none" strike="noStrike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i="0" lang="it" sz="1200" u="none" cap="none" strike="noStrike">
                <a:solidFill>
                  <a:schemeClr val="accent3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it" sz="1200" u="none" cap="none" strike="noStrike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i="0" lang="it" sz="1200" u="none" cap="none" strike="noStrike">
                <a:solidFill>
                  <a:schemeClr val="accent3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it" sz="1200" u="none" cap="none" strike="noStrike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b="1" i="0" lang="it" sz="1200" u="none" cap="none" strike="noStrike">
                <a:solidFill>
                  <a:schemeClr val="accent3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it" sz="1200" u="none" cap="none" strike="noStrike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rPr>
              <a:t> and illustrations by </a:t>
            </a:r>
            <a:r>
              <a:rPr b="1" i="0" lang="it" sz="1200" u="none" cap="none" strike="noStrike">
                <a:solidFill>
                  <a:schemeClr val="accent3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i="0" sz="1200" u="none" cap="none" strike="noStrike">
              <a:solidFill>
                <a:schemeClr val="accent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9" name="Google Shape;189;p93"/>
          <p:cNvSpPr/>
          <p:nvPr/>
        </p:nvSpPr>
        <p:spPr>
          <a:xfrm>
            <a:off x="0" y="-3300"/>
            <a:ext cx="176100" cy="130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93"/>
          <p:cNvSpPr/>
          <p:nvPr/>
        </p:nvSpPr>
        <p:spPr>
          <a:xfrm rot="-5400000">
            <a:off x="8038800" y="4038300"/>
            <a:ext cx="176100" cy="203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">
  <p:cSld name="Title + Bullet points 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4"/>
          <p:cNvSpPr txBox="1"/>
          <p:nvPr>
            <p:ph idx="1" type="body"/>
          </p:nvPr>
        </p:nvSpPr>
        <p:spPr>
          <a:xfrm>
            <a:off x="594800" y="2085635"/>
            <a:ext cx="38883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94"/>
          <p:cNvSpPr txBox="1"/>
          <p:nvPr>
            <p:ph idx="2" type="body"/>
          </p:nvPr>
        </p:nvSpPr>
        <p:spPr>
          <a:xfrm>
            <a:off x="4660850" y="2076350"/>
            <a:ext cx="3888300" cy="250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" name="Google Shape;194;p94"/>
          <p:cNvSpPr txBox="1"/>
          <p:nvPr>
            <p:ph type="title"/>
          </p:nvPr>
        </p:nvSpPr>
        <p:spPr>
          <a:xfrm>
            <a:off x="1197125" y="487775"/>
            <a:ext cx="67497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5" name="Google Shape;195;p94"/>
          <p:cNvSpPr/>
          <p:nvPr/>
        </p:nvSpPr>
        <p:spPr>
          <a:xfrm>
            <a:off x="8967900" y="-3300"/>
            <a:ext cx="176100" cy="167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94"/>
          <p:cNvSpPr/>
          <p:nvPr/>
        </p:nvSpPr>
        <p:spPr>
          <a:xfrm rot="5400000">
            <a:off x="8219400" y="4218900"/>
            <a:ext cx="176100" cy="167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94"/>
          <p:cNvSpPr/>
          <p:nvPr/>
        </p:nvSpPr>
        <p:spPr>
          <a:xfrm>
            <a:off x="0" y="3470400"/>
            <a:ext cx="176100" cy="167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cripcion 1">
  <p:cSld name="Title + Descripcion 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5"/>
          <p:cNvSpPr txBox="1"/>
          <p:nvPr>
            <p:ph type="title"/>
          </p:nvPr>
        </p:nvSpPr>
        <p:spPr>
          <a:xfrm>
            <a:off x="713225" y="487775"/>
            <a:ext cx="3858900" cy="117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0" name="Google Shape;200;p95"/>
          <p:cNvSpPr txBox="1"/>
          <p:nvPr>
            <p:ph idx="1" type="subTitle"/>
          </p:nvPr>
        </p:nvSpPr>
        <p:spPr>
          <a:xfrm>
            <a:off x="599100" y="3251625"/>
            <a:ext cx="30855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1" name="Google Shape;201;p95"/>
          <p:cNvSpPr txBox="1"/>
          <p:nvPr>
            <p:ph idx="2" type="subTitle"/>
          </p:nvPr>
        </p:nvSpPr>
        <p:spPr>
          <a:xfrm>
            <a:off x="599100" y="2260025"/>
            <a:ext cx="30855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2" name="Google Shape;202;p95"/>
          <p:cNvSpPr/>
          <p:nvPr/>
        </p:nvSpPr>
        <p:spPr>
          <a:xfrm rot="5400000">
            <a:off x="2200175" y="2762775"/>
            <a:ext cx="176100" cy="457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cripcion 2">
  <p:cSld name="Title + Descripcion 2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6"/>
          <p:cNvSpPr txBox="1"/>
          <p:nvPr>
            <p:ph type="title"/>
          </p:nvPr>
        </p:nvSpPr>
        <p:spPr>
          <a:xfrm>
            <a:off x="4572000" y="487775"/>
            <a:ext cx="3858900" cy="117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5" name="Google Shape;205;p96"/>
          <p:cNvSpPr txBox="1"/>
          <p:nvPr>
            <p:ph idx="1" type="subTitle"/>
          </p:nvPr>
        </p:nvSpPr>
        <p:spPr>
          <a:xfrm>
            <a:off x="5457475" y="3251625"/>
            <a:ext cx="30855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6" name="Google Shape;206;p96"/>
          <p:cNvSpPr txBox="1"/>
          <p:nvPr>
            <p:ph idx="2" type="subTitle"/>
          </p:nvPr>
        </p:nvSpPr>
        <p:spPr>
          <a:xfrm>
            <a:off x="5457475" y="2260025"/>
            <a:ext cx="30855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7" name="Google Shape;207;p96"/>
          <p:cNvSpPr/>
          <p:nvPr/>
        </p:nvSpPr>
        <p:spPr>
          <a:xfrm rot="5400000">
            <a:off x="6772050" y="2762775"/>
            <a:ext cx="176100" cy="457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ackground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2"/>
          <p:cNvSpPr txBox="1"/>
          <p:nvPr>
            <p:ph type="title"/>
          </p:nvPr>
        </p:nvSpPr>
        <p:spPr>
          <a:xfrm>
            <a:off x="713725" y="3143200"/>
            <a:ext cx="26487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72"/>
          <p:cNvSpPr txBox="1"/>
          <p:nvPr>
            <p:ph idx="1" type="subTitle"/>
          </p:nvPr>
        </p:nvSpPr>
        <p:spPr>
          <a:xfrm>
            <a:off x="713225" y="3659845"/>
            <a:ext cx="2649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" name="Google Shape;26;p72"/>
          <p:cNvSpPr txBox="1"/>
          <p:nvPr>
            <p:ph idx="2" type="title"/>
          </p:nvPr>
        </p:nvSpPr>
        <p:spPr>
          <a:xfrm>
            <a:off x="951575" y="1955199"/>
            <a:ext cx="21729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" name="Google Shape;27;p72"/>
          <p:cNvSpPr/>
          <p:nvPr/>
        </p:nvSpPr>
        <p:spPr>
          <a:xfrm rot="10800000">
            <a:off x="-1025" y="-4925"/>
            <a:ext cx="176100" cy="190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72"/>
          <p:cNvSpPr/>
          <p:nvPr/>
        </p:nvSpPr>
        <p:spPr>
          <a:xfrm rot="5400000">
            <a:off x="4489575" y="477750"/>
            <a:ext cx="176100" cy="915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3"/>
          <p:cNvSpPr txBox="1"/>
          <p:nvPr>
            <p:ph idx="1" type="body"/>
          </p:nvPr>
        </p:nvSpPr>
        <p:spPr>
          <a:xfrm>
            <a:off x="1396625" y="3425798"/>
            <a:ext cx="2546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31" name="Google Shape;31;p73"/>
          <p:cNvSpPr txBox="1"/>
          <p:nvPr>
            <p:ph idx="2" type="body"/>
          </p:nvPr>
        </p:nvSpPr>
        <p:spPr>
          <a:xfrm>
            <a:off x="5201277" y="3425798"/>
            <a:ext cx="25461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32" name="Google Shape;32;p73"/>
          <p:cNvSpPr txBox="1"/>
          <p:nvPr>
            <p:ph type="title"/>
          </p:nvPr>
        </p:nvSpPr>
        <p:spPr>
          <a:xfrm>
            <a:off x="1399826" y="2569271"/>
            <a:ext cx="254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" name="Google Shape;33;p73"/>
          <p:cNvSpPr txBox="1"/>
          <p:nvPr>
            <p:ph idx="3" type="title"/>
          </p:nvPr>
        </p:nvSpPr>
        <p:spPr>
          <a:xfrm>
            <a:off x="5204517" y="2569271"/>
            <a:ext cx="254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" name="Google Shape;34;p73"/>
          <p:cNvSpPr/>
          <p:nvPr/>
        </p:nvSpPr>
        <p:spPr>
          <a:xfrm rot="-5400000">
            <a:off x="406050" y="-406050"/>
            <a:ext cx="176100" cy="98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73"/>
          <p:cNvSpPr/>
          <p:nvPr/>
        </p:nvSpPr>
        <p:spPr>
          <a:xfrm rot="-5400000">
            <a:off x="4488125" y="485550"/>
            <a:ext cx="176100" cy="913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73"/>
          <p:cNvSpPr/>
          <p:nvPr/>
        </p:nvSpPr>
        <p:spPr>
          <a:xfrm>
            <a:off x="8969975" y="0"/>
            <a:ext cx="176100" cy="238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3"/>
          <p:cNvSpPr txBox="1"/>
          <p:nvPr>
            <p:ph idx="4" type="title"/>
          </p:nvPr>
        </p:nvSpPr>
        <p:spPr>
          <a:xfrm>
            <a:off x="1501600" y="487775"/>
            <a:ext cx="6138900" cy="71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4"/>
          <p:cNvSpPr txBox="1"/>
          <p:nvPr>
            <p:ph type="title"/>
          </p:nvPr>
        </p:nvSpPr>
        <p:spPr>
          <a:xfrm>
            <a:off x="2552600" y="487775"/>
            <a:ext cx="4036800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" name="Google Shape;40;p74"/>
          <p:cNvSpPr/>
          <p:nvPr/>
        </p:nvSpPr>
        <p:spPr>
          <a:xfrm rot="10800000">
            <a:off x="8966100" y="2578725"/>
            <a:ext cx="176100" cy="256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74"/>
          <p:cNvSpPr/>
          <p:nvPr/>
        </p:nvSpPr>
        <p:spPr>
          <a:xfrm rot="10800000">
            <a:off x="0" y="0"/>
            <a:ext cx="176100" cy="16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5"/>
          <p:cNvSpPr/>
          <p:nvPr/>
        </p:nvSpPr>
        <p:spPr>
          <a:xfrm rot="5400000">
            <a:off x="2198375" y="-2198550"/>
            <a:ext cx="176100" cy="457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75"/>
          <p:cNvSpPr txBox="1"/>
          <p:nvPr>
            <p:ph type="title"/>
          </p:nvPr>
        </p:nvSpPr>
        <p:spPr>
          <a:xfrm>
            <a:off x="5054700" y="1749900"/>
            <a:ext cx="34785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75"/>
          <p:cNvSpPr txBox="1"/>
          <p:nvPr>
            <p:ph idx="1" type="subTitle"/>
          </p:nvPr>
        </p:nvSpPr>
        <p:spPr>
          <a:xfrm>
            <a:off x="5054800" y="2467200"/>
            <a:ext cx="34785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6" name="Google Shape;46;p75"/>
          <p:cNvSpPr/>
          <p:nvPr/>
        </p:nvSpPr>
        <p:spPr>
          <a:xfrm>
            <a:off x="8967900" y="4570375"/>
            <a:ext cx="176100" cy="57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6"/>
          <p:cNvSpPr txBox="1"/>
          <p:nvPr>
            <p:ph type="title"/>
          </p:nvPr>
        </p:nvSpPr>
        <p:spPr>
          <a:xfrm>
            <a:off x="1754900" y="3659675"/>
            <a:ext cx="56325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" name="Google Shape;49;p76"/>
          <p:cNvSpPr/>
          <p:nvPr/>
        </p:nvSpPr>
        <p:spPr>
          <a:xfrm rot="-5400000">
            <a:off x="4489650" y="478050"/>
            <a:ext cx="176100" cy="915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76"/>
          <p:cNvSpPr/>
          <p:nvPr/>
        </p:nvSpPr>
        <p:spPr>
          <a:xfrm>
            <a:off x="0" y="0"/>
            <a:ext cx="176100" cy="142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6"/>
          <p:cNvSpPr/>
          <p:nvPr/>
        </p:nvSpPr>
        <p:spPr>
          <a:xfrm>
            <a:off x="8979100" y="0"/>
            <a:ext cx="176100" cy="71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7"/>
          <p:cNvSpPr txBox="1"/>
          <p:nvPr>
            <p:ph type="title"/>
          </p:nvPr>
        </p:nvSpPr>
        <p:spPr>
          <a:xfrm>
            <a:off x="4987075" y="975075"/>
            <a:ext cx="3443700" cy="10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" name="Google Shape;54;p77"/>
          <p:cNvSpPr/>
          <p:nvPr/>
        </p:nvSpPr>
        <p:spPr>
          <a:xfrm rot="5400000">
            <a:off x="7913700" y="3908575"/>
            <a:ext cx="176100" cy="228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7"/>
          <p:cNvSpPr txBox="1"/>
          <p:nvPr>
            <p:ph idx="1" type="subTitle"/>
          </p:nvPr>
        </p:nvSpPr>
        <p:spPr>
          <a:xfrm>
            <a:off x="5431975" y="2247556"/>
            <a:ext cx="2553900" cy="20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/>
        </p:txBody>
      </p:sp>
      <p:sp>
        <p:nvSpPr>
          <p:cNvPr id="56" name="Google Shape;56;p77"/>
          <p:cNvSpPr/>
          <p:nvPr/>
        </p:nvSpPr>
        <p:spPr>
          <a:xfrm rot="5400000">
            <a:off x="7913700" y="-1054200"/>
            <a:ext cx="176100" cy="228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8"/>
          <p:cNvSpPr txBox="1"/>
          <p:nvPr>
            <p:ph type="title"/>
          </p:nvPr>
        </p:nvSpPr>
        <p:spPr>
          <a:xfrm>
            <a:off x="3165025" y="487775"/>
            <a:ext cx="2812200" cy="7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" name="Google Shape;59;p78"/>
          <p:cNvSpPr/>
          <p:nvPr/>
        </p:nvSpPr>
        <p:spPr>
          <a:xfrm rot="10800000">
            <a:off x="8966100" y="0"/>
            <a:ext cx="176100" cy="16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8"/>
          <p:cNvSpPr/>
          <p:nvPr/>
        </p:nvSpPr>
        <p:spPr>
          <a:xfrm rot="10800000">
            <a:off x="0" y="0"/>
            <a:ext cx="176100" cy="1618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Josefin Sans"/>
              <a:buNone/>
              <a:defRPr b="1" i="0" sz="30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b="0" i="0" sz="35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b="0" i="0" sz="35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b="0" i="0" sz="35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b="0" i="0" sz="35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b="0" i="0" sz="35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b="0" i="0" sz="35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b="0" i="0" sz="35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Josefin Sans"/>
              <a:buNone/>
              <a:defRPr b="0" i="0" sz="3500" u="none" cap="none" strike="noStrik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b="0" i="0" sz="14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b="0" i="0" sz="14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b="0" i="0" sz="14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b="0" i="0" sz="14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b="0" i="0" sz="14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b="0" i="0" sz="14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b="0" i="0" sz="14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b="0" i="0" sz="14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b="0" i="0" sz="14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43.png"/><Relationship Id="rId10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s://www.linkedin.com/in/fuad-mahmudov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AFA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7ec9a4436a_0_0"/>
          <p:cNvSpPr txBox="1"/>
          <p:nvPr>
            <p:ph type="ctrTitle"/>
          </p:nvPr>
        </p:nvSpPr>
        <p:spPr>
          <a:xfrm>
            <a:off x="1740581" y="17823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it" sz="6900">
                <a:latin typeface="Montserrat"/>
                <a:ea typeface="Montserrat"/>
                <a:cs typeface="Montserrat"/>
                <a:sym typeface="Montserrat"/>
              </a:rPr>
              <a:t>Java Course</a:t>
            </a:r>
            <a:endParaRPr sz="6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g37ec9a4436a_0_0"/>
          <p:cNvSpPr txBox="1"/>
          <p:nvPr>
            <p:ph idx="1" type="subTitle"/>
          </p:nvPr>
        </p:nvSpPr>
        <p:spPr>
          <a:xfrm>
            <a:off x="2343651" y="3763808"/>
            <a:ext cx="3594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Module 1 – Day 1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g37ec9a4436a_0_0"/>
          <p:cNvSpPr txBox="1"/>
          <p:nvPr>
            <p:ph idx="4294967295" type="subTitle"/>
          </p:nvPr>
        </p:nvSpPr>
        <p:spPr>
          <a:xfrm>
            <a:off x="1740581" y="873592"/>
            <a:ext cx="49641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Welcome to the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5b413dfe2_0_639"/>
          <p:cNvSpPr txBox="1"/>
          <p:nvPr>
            <p:ph idx="1" type="body"/>
          </p:nvPr>
        </p:nvSpPr>
        <p:spPr>
          <a:xfrm>
            <a:off x="682167" y="398462"/>
            <a:ext cx="5448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b="1" lang="it" sz="3000">
                <a:latin typeface="Montserrat"/>
                <a:ea typeface="Montserrat"/>
                <a:cs typeface="Montserrat"/>
                <a:sym typeface="Montserrat"/>
              </a:rPr>
              <a:t>Project Tic Tac Toe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2f5b413dfe2_0_639"/>
          <p:cNvSpPr txBox="1"/>
          <p:nvPr>
            <p:ph idx="4294967295" type="subTitle"/>
          </p:nvPr>
        </p:nvSpPr>
        <p:spPr>
          <a:xfrm>
            <a:off x="1030525" y="1240275"/>
            <a:ext cx="32691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A program that allows two players to play Tic Tac Toe against each other</a:t>
            </a:r>
            <a:endParaRPr b="0" i="0" sz="18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8" name="Google Shape;288;g2f5b413dfe2_0_6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2025" y="1240287"/>
            <a:ext cx="382905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"/>
          <p:cNvSpPr txBox="1"/>
          <p:nvPr>
            <p:ph idx="1" type="body"/>
          </p:nvPr>
        </p:nvSpPr>
        <p:spPr>
          <a:xfrm>
            <a:off x="682167" y="398462"/>
            <a:ext cx="5448841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b="1"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Computational Thinking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5"/>
          <p:cNvSpPr txBox="1"/>
          <p:nvPr>
            <p:ph idx="4294967295" type="subTitle"/>
          </p:nvPr>
        </p:nvSpPr>
        <p:spPr>
          <a:xfrm>
            <a:off x="1020480" y="1409700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3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Problem-solving approach that helps you to think </a:t>
            </a:r>
            <a:r>
              <a:rPr b="1" i="0" lang="it" sz="3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logically</a:t>
            </a:r>
            <a:r>
              <a:rPr b="0" i="0" lang="it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it" sz="3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and solve problems </a:t>
            </a:r>
            <a:r>
              <a:rPr b="1" i="0" lang="it" sz="3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effectively</a:t>
            </a:r>
            <a:r>
              <a:rPr b="0" i="0" lang="it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"/>
          <p:cNvSpPr txBox="1"/>
          <p:nvPr>
            <p:ph idx="1" type="body"/>
          </p:nvPr>
        </p:nvSpPr>
        <p:spPr>
          <a:xfrm>
            <a:off x="222612" y="420406"/>
            <a:ext cx="6121203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latin typeface="Montserrat"/>
                <a:ea typeface="Montserrat"/>
                <a:cs typeface="Montserrat"/>
                <a:sym typeface="Montserrat"/>
              </a:rPr>
              <a:t>Computational Thinking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6"/>
          <p:cNvSpPr txBox="1"/>
          <p:nvPr>
            <p:ph idx="4294967295" type="subTitle"/>
          </p:nvPr>
        </p:nvSpPr>
        <p:spPr>
          <a:xfrm>
            <a:off x="975647" y="1409700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1" i="0" lang="it" sz="3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Decomposition</a:t>
            </a:r>
            <a:r>
              <a:rPr b="0" i="0" lang="it" sz="3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0" i="0" sz="3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it" sz="30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Breaking down a complex problem into smaller, more manageable sub-problems or tasks. </a:t>
            </a:r>
            <a:endParaRPr b="0" i="0" sz="30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"/>
          <p:cNvSpPr txBox="1"/>
          <p:nvPr>
            <p:ph idx="1" type="body"/>
          </p:nvPr>
        </p:nvSpPr>
        <p:spPr>
          <a:xfrm>
            <a:off x="665090" y="398462"/>
            <a:ext cx="5323333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Computational Thinking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7"/>
          <p:cNvSpPr txBox="1"/>
          <p:nvPr>
            <p:ph idx="4294967295" type="subTitle"/>
          </p:nvPr>
        </p:nvSpPr>
        <p:spPr>
          <a:xfrm>
            <a:off x="975658" y="1409700"/>
            <a:ext cx="8094152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1" i="0" lang="it" sz="3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Pattern Recognition: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30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Identifying recurring patterns or similarities in different problems to develop generic solutions.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8"/>
          <p:cNvSpPr txBox="1"/>
          <p:nvPr>
            <p:ph idx="1" type="body"/>
          </p:nvPr>
        </p:nvSpPr>
        <p:spPr>
          <a:xfrm>
            <a:off x="674055" y="389497"/>
            <a:ext cx="5251615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Computational Thinking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8"/>
          <p:cNvSpPr txBox="1"/>
          <p:nvPr>
            <p:ph idx="4294967295" type="subTitle"/>
          </p:nvPr>
        </p:nvSpPr>
        <p:spPr>
          <a:xfrm>
            <a:off x="966693" y="1418665"/>
            <a:ext cx="7358083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1" i="0" lang="it" sz="3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Abstraction</a:t>
            </a:r>
            <a:r>
              <a:rPr b="0" i="0" lang="it" sz="3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0" i="0" sz="3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30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Focusing on essential details while ignoring irrelevant information to simplify the problem.</a:t>
            </a:r>
            <a:endParaRPr b="0" i="0" sz="30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9"/>
          <p:cNvSpPr txBox="1"/>
          <p:nvPr>
            <p:ph idx="1" type="body"/>
          </p:nvPr>
        </p:nvSpPr>
        <p:spPr>
          <a:xfrm>
            <a:off x="567227" y="380532"/>
            <a:ext cx="5457056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Computational Thinking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9"/>
          <p:cNvSpPr txBox="1"/>
          <p:nvPr>
            <p:ph idx="4294967295" type="subTitle"/>
          </p:nvPr>
        </p:nvSpPr>
        <p:spPr>
          <a:xfrm>
            <a:off x="1003300" y="1427630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1" i="0" lang="it" sz="3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Evaluation</a:t>
            </a:r>
            <a:r>
              <a:rPr b="0" i="0" lang="it" sz="3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i="0" lang="it" sz="3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Optimization</a:t>
            </a:r>
            <a:r>
              <a:rPr b="0" i="0" lang="it" sz="3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0" i="0" sz="3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30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Evaluate the efficiency and effectiveness of solutions and refining them for better performance.</a:t>
            </a:r>
            <a:endParaRPr b="0" i="0" sz="30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"/>
          <p:cNvSpPr txBox="1"/>
          <p:nvPr>
            <p:ph idx="1" type="body"/>
          </p:nvPr>
        </p:nvSpPr>
        <p:spPr>
          <a:xfrm>
            <a:off x="-383032" y="398462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b="1"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Algorithm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10"/>
          <p:cNvSpPr txBox="1"/>
          <p:nvPr>
            <p:ph idx="4294967295" type="subTitle"/>
          </p:nvPr>
        </p:nvSpPr>
        <p:spPr>
          <a:xfrm>
            <a:off x="1003300" y="1409700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3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An Algorithm is an ordered </a:t>
            </a:r>
            <a:r>
              <a:rPr b="1" i="0" lang="it" sz="3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series of steps </a:t>
            </a:r>
            <a:r>
              <a:rPr b="0" i="0" lang="it" sz="3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that leads to the achievement of a goal or the solution to a problem.</a:t>
            </a:r>
            <a:endParaRPr b="0" i="0" sz="31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1"/>
          <p:cNvSpPr txBox="1"/>
          <p:nvPr>
            <p:ph idx="1" type="body"/>
          </p:nvPr>
        </p:nvSpPr>
        <p:spPr>
          <a:xfrm>
            <a:off x="-374815" y="402141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Algorithm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11"/>
          <p:cNvSpPr/>
          <p:nvPr/>
        </p:nvSpPr>
        <p:spPr>
          <a:xfrm>
            <a:off x="1003500" y="2185950"/>
            <a:ext cx="1194000" cy="7716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step 1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11"/>
          <p:cNvSpPr/>
          <p:nvPr/>
        </p:nvSpPr>
        <p:spPr>
          <a:xfrm>
            <a:off x="6946500" y="2185950"/>
            <a:ext cx="1194000" cy="7716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GOAL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2980825" y="2185950"/>
            <a:ext cx="1194000" cy="7716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step 2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11"/>
          <p:cNvSpPr/>
          <p:nvPr/>
        </p:nvSpPr>
        <p:spPr>
          <a:xfrm>
            <a:off x="4963663" y="2185950"/>
            <a:ext cx="1194000" cy="7716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t" sz="2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[...]</a:t>
            </a:r>
            <a:endParaRPr b="0" i="0" sz="2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11"/>
          <p:cNvSpPr/>
          <p:nvPr/>
        </p:nvSpPr>
        <p:spPr>
          <a:xfrm>
            <a:off x="2295163" y="2369700"/>
            <a:ext cx="588000" cy="40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11"/>
          <p:cNvSpPr/>
          <p:nvPr/>
        </p:nvSpPr>
        <p:spPr>
          <a:xfrm>
            <a:off x="4250550" y="2369700"/>
            <a:ext cx="588000" cy="40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11"/>
          <p:cNvSpPr/>
          <p:nvPr/>
        </p:nvSpPr>
        <p:spPr>
          <a:xfrm>
            <a:off x="6258088" y="2369700"/>
            <a:ext cx="588000" cy="40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2"/>
          <p:cNvSpPr txBox="1"/>
          <p:nvPr>
            <p:ph idx="1" type="body"/>
          </p:nvPr>
        </p:nvSpPr>
        <p:spPr>
          <a:xfrm>
            <a:off x="665838" y="398462"/>
            <a:ext cx="5250868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Computational Thinking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12"/>
          <p:cNvSpPr txBox="1"/>
          <p:nvPr>
            <p:ph idx="4294967295" type="subTitle"/>
          </p:nvPr>
        </p:nvSpPr>
        <p:spPr>
          <a:xfrm>
            <a:off x="1003300" y="1409700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3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It is not limited to computer science but can be applied to various disciplines and </a:t>
            </a:r>
            <a:br>
              <a:rPr b="0" i="0" lang="it" sz="3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it" sz="3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real-world challenges</a:t>
            </a:r>
            <a:r>
              <a:rPr b="0" i="0" lang="it" sz="3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0" i="0" sz="3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/>
          <p:nvPr>
            <p:ph idx="1" type="body"/>
          </p:nvPr>
        </p:nvSpPr>
        <p:spPr>
          <a:xfrm>
            <a:off x="620267" y="355807"/>
            <a:ext cx="5386085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Computational Thinking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13"/>
          <p:cNvSpPr txBox="1"/>
          <p:nvPr>
            <p:ph idx="4294967295" type="subTitle"/>
          </p:nvPr>
        </p:nvSpPr>
        <p:spPr>
          <a:xfrm>
            <a:off x="858921" y="1346097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Make your sandwich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Decompose 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step by step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descr="A collage of sandwiches&#10;&#10;Description automatically generated" id="349" name="Google Shape;349;p13"/>
          <p:cNvPicPr preferRelativeResize="0"/>
          <p:nvPr/>
        </p:nvPicPr>
        <p:blipFill rotWithShape="1">
          <a:blip r:embed="rId3">
            <a:alphaModFix/>
          </a:blip>
          <a:srcRect b="2128" l="0" r="51310" t="52994"/>
          <a:stretch/>
        </p:blipFill>
        <p:spPr>
          <a:xfrm>
            <a:off x="4572000" y="1009843"/>
            <a:ext cx="3823034" cy="3523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"/>
          <p:cNvSpPr txBox="1"/>
          <p:nvPr>
            <p:ph idx="1" type="body"/>
          </p:nvPr>
        </p:nvSpPr>
        <p:spPr>
          <a:xfrm>
            <a:off x="682167" y="398462"/>
            <a:ext cx="5448841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b="1"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Contents of the </a:t>
            </a:r>
            <a:r>
              <a:rPr b="1" lang="it" sz="3000">
                <a:latin typeface="Montserrat"/>
                <a:ea typeface="Montserrat"/>
                <a:cs typeface="Montserrat"/>
                <a:sym typeface="Montserrat"/>
              </a:rPr>
              <a:t>module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"/>
          <p:cNvSpPr txBox="1"/>
          <p:nvPr>
            <p:ph idx="4294967295" type="subTitle"/>
          </p:nvPr>
        </p:nvSpPr>
        <p:spPr>
          <a:xfrm>
            <a:off x="1020480" y="1409700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1" i="0" lang="it" sz="1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programming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1" i="0" lang="it" sz="1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Basic programming concepts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1" i="0" lang="it" sz="1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Variables and Data Types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0" i="0" lang="it" sz="1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Conditionals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0" i="0" lang="it" sz="1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Loops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0" i="0" lang="it" sz="1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Control Structures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0" i="0" lang="it" sz="1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algorithms</a:t>
            </a:r>
            <a:endParaRPr b="0" i="0" sz="18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llage of sandwiches&#10;&#10;Description automatically generated" id="354" name="Google Shape;354;p14"/>
          <p:cNvPicPr preferRelativeResize="0"/>
          <p:nvPr/>
        </p:nvPicPr>
        <p:blipFill rotWithShape="1">
          <a:blip r:embed="rId3">
            <a:alphaModFix/>
          </a:blip>
          <a:srcRect b="2128" l="0" r="51310" t="52994"/>
          <a:stretch/>
        </p:blipFill>
        <p:spPr>
          <a:xfrm>
            <a:off x="4572000" y="1009843"/>
            <a:ext cx="3823034" cy="352365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4"/>
          <p:cNvSpPr txBox="1"/>
          <p:nvPr>
            <p:ph idx="1" type="body"/>
          </p:nvPr>
        </p:nvSpPr>
        <p:spPr>
          <a:xfrm>
            <a:off x="620267" y="355807"/>
            <a:ext cx="5386085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Computational Thinking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14"/>
          <p:cNvSpPr txBox="1"/>
          <p:nvPr>
            <p:ph idx="4294967295" type="subTitle"/>
          </p:nvPr>
        </p:nvSpPr>
        <p:spPr>
          <a:xfrm>
            <a:off x="396908" y="1346097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Prepare the ingredients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Assemble the ingredients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Plate it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57" name="Google Shape;357;p14"/>
          <p:cNvSpPr txBox="1"/>
          <p:nvPr/>
        </p:nvSpPr>
        <p:spPr>
          <a:xfrm>
            <a:off x="185153" y="4350619"/>
            <a:ext cx="7137400" cy="5191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1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Concept: Decomposition and Abstration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llage of sandwiches&#10;&#10;Description automatically generated" id="362" name="Google Shape;362;p15"/>
          <p:cNvPicPr preferRelativeResize="0"/>
          <p:nvPr/>
        </p:nvPicPr>
        <p:blipFill rotWithShape="1">
          <a:blip r:embed="rId3">
            <a:alphaModFix/>
          </a:blip>
          <a:srcRect b="2128" l="0" r="51310" t="52994"/>
          <a:stretch/>
        </p:blipFill>
        <p:spPr>
          <a:xfrm>
            <a:off x="4572000" y="1009843"/>
            <a:ext cx="3823034" cy="352365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5"/>
          <p:cNvSpPr txBox="1"/>
          <p:nvPr>
            <p:ph idx="1" type="body"/>
          </p:nvPr>
        </p:nvSpPr>
        <p:spPr>
          <a:xfrm>
            <a:off x="620267" y="355807"/>
            <a:ext cx="5386085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Computational Thinking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15"/>
          <p:cNvSpPr txBox="1"/>
          <p:nvPr>
            <p:ph idx="4294967295" type="subTitle"/>
          </p:nvPr>
        </p:nvSpPr>
        <p:spPr>
          <a:xfrm>
            <a:off x="339158" y="1346097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Prepare the ingredients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Cut the slices of bread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Cut tomato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Take the ham out of the fridge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28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Take the salad out of the fridge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llage of sandwiches&#10;&#10;Description automatically generated" id="369" name="Google Shape;369;p16"/>
          <p:cNvPicPr preferRelativeResize="0"/>
          <p:nvPr/>
        </p:nvPicPr>
        <p:blipFill rotWithShape="1">
          <a:blip r:embed="rId3">
            <a:alphaModFix/>
          </a:blip>
          <a:srcRect b="2128" l="0" r="51310" t="52994"/>
          <a:stretch/>
        </p:blipFill>
        <p:spPr>
          <a:xfrm>
            <a:off x="4572000" y="1009843"/>
            <a:ext cx="3823034" cy="352365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6"/>
          <p:cNvSpPr txBox="1"/>
          <p:nvPr>
            <p:ph idx="1" type="body"/>
          </p:nvPr>
        </p:nvSpPr>
        <p:spPr>
          <a:xfrm>
            <a:off x="620267" y="355807"/>
            <a:ext cx="5386085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Computational Thinking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16"/>
          <p:cNvSpPr txBox="1"/>
          <p:nvPr>
            <p:ph idx="4294967295" type="subTitle"/>
          </p:nvPr>
        </p:nvSpPr>
        <p:spPr>
          <a:xfrm>
            <a:off x="396908" y="1346097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Prepare the ingredients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Assemble the ingredients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Slice of bread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Salad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28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Ham</a:t>
            </a: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72" name="Google Shape;372;p16"/>
          <p:cNvSpPr txBox="1"/>
          <p:nvPr/>
        </p:nvSpPr>
        <p:spPr>
          <a:xfrm>
            <a:off x="2686117" y="3350020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 startAt="4"/>
            </a:pPr>
            <a:r>
              <a:rPr b="1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Tomato slices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AutoNum type="arabicPeriod" startAt="4"/>
            </a:pPr>
            <a:r>
              <a:rPr b="1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Slice of bread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llage of sandwiches&#10;&#10;Description automatically generated" id="377" name="Google Shape;377;p18"/>
          <p:cNvPicPr preferRelativeResize="0"/>
          <p:nvPr/>
        </p:nvPicPr>
        <p:blipFill rotWithShape="1">
          <a:blip r:embed="rId3">
            <a:alphaModFix/>
          </a:blip>
          <a:srcRect b="2128" l="0" r="51310" t="52994"/>
          <a:stretch/>
        </p:blipFill>
        <p:spPr>
          <a:xfrm>
            <a:off x="4572000" y="1009843"/>
            <a:ext cx="3823034" cy="352365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8"/>
          <p:cNvSpPr txBox="1"/>
          <p:nvPr>
            <p:ph idx="1" type="body"/>
          </p:nvPr>
        </p:nvSpPr>
        <p:spPr>
          <a:xfrm>
            <a:off x="620267" y="355807"/>
            <a:ext cx="5386085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Computational Thinking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18"/>
          <p:cNvSpPr txBox="1"/>
          <p:nvPr>
            <p:ph idx="4294967295" type="subTitle"/>
          </p:nvPr>
        </p:nvSpPr>
        <p:spPr>
          <a:xfrm>
            <a:off x="396908" y="1346097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Prepare the ingredients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Assemble the ingredients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Plate it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457200" lvl="1" marL="914400" marR="0" rtl="0" algn="l">
              <a:lnSpc>
                <a:spcPct val="100000"/>
              </a:lnSpc>
              <a:spcBef>
                <a:spcPts val="28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Put it on a plate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80" name="Google Shape;380;p18"/>
          <p:cNvSpPr txBox="1"/>
          <p:nvPr/>
        </p:nvSpPr>
        <p:spPr>
          <a:xfrm>
            <a:off x="185153" y="4350619"/>
            <a:ext cx="7137400" cy="5191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1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Concept: Algorithm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llage of lasagna on a white plate&#10;&#10;Description automatically generated" id="385" name="Google Shape;385;p20"/>
          <p:cNvPicPr preferRelativeResize="0"/>
          <p:nvPr/>
        </p:nvPicPr>
        <p:blipFill rotWithShape="1">
          <a:blip r:embed="rId3">
            <a:alphaModFix/>
          </a:blip>
          <a:srcRect b="2446" l="51871" r="2279" t="53146"/>
          <a:stretch/>
        </p:blipFill>
        <p:spPr>
          <a:xfrm>
            <a:off x="4783757" y="1009843"/>
            <a:ext cx="3611278" cy="3497843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0"/>
          <p:cNvSpPr txBox="1"/>
          <p:nvPr>
            <p:ph idx="1" type="body"/>
          </p:nvPr>
        </p:nvSpPr>
        <p:spPr>
          <a:xfrm>
            <a:off x="620267" y="355807"/>
            <a:ext cx="5386085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Computational Thinking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20"/>
          <p:cNvSpPr txBox="1"/>
          <p:nvPr>
            <p:ph idx="4294967295" type="subTitle"/>
          </p:nvPr>
        </p:nvSpPr>
        <p:spPr>
          <a:xfrm>
            <a:off x="396908" y="1346097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Now, make a Lasagna</a:t>
            </a:r>
            <a:b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Prepare the ingredients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Assemble the ingredients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it" sz="2400" u="none" cap="none" strike="sng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Plate it </a:t>
            </a: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Cook it in the oven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88" name="Google Shape;388;p20"/>
          <p:cNvSpPr txBox="1"/>
          <p:nvPr/>
        </p:nvSpPr>
        <p:spPr>
          <a:xfrm>
            <a:off x="185153" y="4350619"/>
            <a:ext cx="7137400" cy="5191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1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Concept: Pattern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1"/>
          <p:cNvSpPr txBox="1"/>
          <p:nvPr>
            <p:ph idx="1" type="body"/>
          </p:nvPr>
        </p:nvSpPr>
        <p:spPr>
          <a:xfrm>
            <a:off x="585154" y="393175"/>
            <a:ext cx="5492915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Programming Language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21"/>
          <p:cNvSpPr txBox="1"/>
          <p:nvPr>
            <p:ph idx="4294967295" type="subTitle"/>
          </p:nvPr>
        </p:nvSpPr>
        <p:spPr>
          <a:xfrm>
            <a:off x="1003300" y="1445559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35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is a language that humans can use and that the machine can understand.</a:t>
            </a:r>
            <a:endParaRPr b="0" i="0" sz="35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2"/>
          <p:cNvSpPr txBox="1"/>
          <p:nvPr>
            <p:ph idx="1" type="body"/>
          </p:nvPr>
        </p:nvSpPr>
        <p:spPr>
          <a:xfrm>
            <a:off x="714818" y="396455"/>
            <a:ext cx="5260579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Programming Language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22"/>
          <p:cNvSpPr/>
          <p:nvPr/>
        </p:nvSpPr>
        <p:spPr>
          <a:xfrm>
            <a:off x="961350" y="1274263"/>
            <a:ext cx="7221300" cy="3233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4525" y="1756038"/>
            <a:ext cx="874950" cy="163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3025" y="1617200"/>
            <a:ext cx="24765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300" y="1756050"/>
            <a:ext cx="1175650" cy="11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28100" y="3227850"/>
            <a:ext cx="656550" cy="925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80251" y="1756048"/>
            <a:ext cx="874950" cy="98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75225" y="3673900"/>
            <a:ext cx="2034250" cy="6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62475" y="2524112"/>
            <a:ext cx="73342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12200" y="3387462"/>
            <a:ext cx="1614625" cy="869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3"/>
          <p:cNvSpPr txBox="1"/>
          <p:nvPr>
            <p:ph idx="1" type="body"/>
          </p:nvPr>
        </p:nvSpPr>
        <p:spPr>
          <a:xfrm>
            <a:off x="-929879" y="411106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23"/>
          <p:cNvSpPr txBox="1"/>
          <p:nvPr>
            <p:ph idx="4294967295" type="subTitle"/>
          </p:nvPr>
        </p:nvSpPr>
        <p:spPr>
          <a:xfrm>
            <a:off x="1003299" y="1481418"/>
            <a:ext cx="7217335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30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One of the </a:t>
            </a:r>
            <a:r>
              <a:rPr b="1" i="0" lang="it" sz="30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most used </a:t>
            </a:r>
            <a:r>
              <a:rPr b="0" i="0" lang="it" sz="30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programming language. For example, it’s used in the development of </a:t>
            </a:r>
            <a:r>
              <a:rPr b="1" i="0" lang="it" sz="30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desktop</a:t>
            </a:r>
            <a:r>
              <a:rPr b="0" i="0" lang="it" sz="30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i="0" lang="it" sz="30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mobile</a:t>
            </a:r>
            <a:r>
              <a:rPr b="0" i="0" lang="it" sz="30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applications.</a:t>
            </a:r>
            <a:endParaRPr b="0" i="0" sz="30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square with white letters&#10;&#10;Description automatically generated" id="419" name="Google Shape;41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227" y="175978"/>
            <a:ext cx="2636670" cy="26366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letter on a black background&#10;&#10;Description automatically generated" id="420" name="Google Shape;42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8761" y="542115"/>
            <a:ext cx="3882142" cy="38821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text on a black background&#10;&#10;Description automatically generated" id="421" name="Google Shape;42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6908" y="3723536"/>
            <a:ext cx="4665978" cy="1401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white text&#10;&#10;Description automatically generated" id="422" name="Google Shape;42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40826" y="1353990"/>
            <a:ext cx="3229947" cy="32299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video game logo with a green square&#10;&#10;Description automatically generated" id="423" name="Google Shape;423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33035" y="-244465"/>
            <a:ext cx="2047971" cy="20479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nd black logo&#10;&#10;Description automatically generated" id="424" name="Google Shape;424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1417" y="2919719"/>
            <a:ext cx="1301516" cy="732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"/>
          <p:cNvSpPr txBox="1"/>
          <p:nvPr>
            <p:ph idx="1" type="body"/>
          </p:nvPr>
        </p:nvSpPr>
        <p:spPr>
          <a:xfrm>
            <a:off x="-227014" y="378724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Editor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25"/>
          <p:cNvSpPr txBox="1"/>
          <p:nvPr>
            <p:ph idx="4294967295" type="subTitle"/>
          </p:nvPr>
        </p:nvSpPr>
        <p:spPr>
          <a:xfrm>
            <a:off x="1003300" y="1189781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To develop in a programming language, you need a code editor that understands and executes the language. In this course we will mainly use a very common one: 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rgbClr val="2E81BB"/>
                </a:solidFill>
                <a:latin typeface="Montserrat"/>
                <a:ea typeface="Montserrat"/>
                <a:cs typeface="Montserrat"/>
                <a:sym typeface="Montserrat"/>
              </a:rPr>
              <a:t>Visual Studio Code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1" name="Google Shape;4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0767" y="2857450"/>
            <a:ext cx="1843075" cy="18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AFA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"/>
          <p:cNvSpPr txBox="1"/>
          <p:nvPr>
            <p:ph type="ctrTitle"/>
          </p:nvPr>
        </p:nvSpPr>
        <p:spPr>
          <a:xfrm>
            <a:off x="910375" y="1369000"/>
            <a:ext cx="5559600" cy="23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it" sz="1800">
                <a:latin typeface="Montserrat"/>
                <a:ea typeface="Montserrat"/>
                <a:cs typeface="Montserrat"/>
                <a:sym typeface="Montserrat"/>
              </a:rPr>
              <a:t>Fuad Mahmudov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Professional Background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5+ years as a Java developer</a:t>
            </a:r>
            <a:br>
              <a:rPr b="0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Built enterprise and web applications</a:t>
            </a:r>
            <a:br>
              <a:rPr b="0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lang="it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Experience in teaching and mentoring beginners</a:t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1"/>
          <p:cNvSpPr txBox="1"/>
          <p:nvPr>
            <p:ph idx="4294967295" type="subTitle"/>
          </p:nvPr>
        </p:nvSpPr>
        <p:spPr>
          <a:xfrm>
            <a:off x="1740581" y="307817"/>
            <a:ext cx="49641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lang="it" sz="4000">
                <a:latin typeface="Montserrat"/>
                <a:ea typeface="Montserrat"/>
                <a:cs typeface="Montserrat"/>
                <a:sym typeface="Montserrat"/>
              </a:rPr>
              <a:t>About Me</a:t>
            </a:r>
            <a:endParaRPr b="0" i="0" sz="4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00" y="4470350"/>
            <a:ext cx="277750" cy="2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"/>
          <p:cNvSpPr txBox="1"/>
          <p:nvPr/>
        </p:nvSpPr>
        <p:spPr>
          <a:xfrm>
            <a:off x="1316750" y="4382275"/>
            <a:ext cx="39141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  <a:hlinkClick r:id="rId4"/>
              </a:rPr>
              <a:t>https://www.linkedin.com/in/fuad-mahmudov/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6"/>
          <p:cNvSpPr txBox="1"/>
          <p:nvPr>
            <p:ph idx="1" type="body"/>
          </p:nvPr>
        </p:nvSpPr>
        <p:spPr>
          <a:xfrm>
            <a:off x="-633997" y="398462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26"/>
          <p:cNvSpPr txBox="1"/>
          <p:nvPr>
            <p:ph idx="4294967295" type="subTitle"/>
          </p:nvPr>
        </p:nvSpPr>
        <p:spPr>
          <a:xfrm>
            <a:off x="557674" y="1236079"/>
            <a:ext cx="8028651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t/>
            </a:r>
            <a:endParaRPr b="0" i="0" sz="48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4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System.out.println("text");</a:t>
            </a:r>
            <a:endParaRPr b="0" i="0" sz="48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7"/>
          <p:cNvSpPr txBox="1"/>
          <p:nvPr/>
        </p:nvSpPr>
        <p:spPr>
          <a:xfrm>
            <a:off x="741900" y="927125"/>
            <a:ext cx="7660200" cy="27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it" sz="4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create your first </a:t>
            </a:r>
            <a:br>
              <a:rPr b="0" i="0" lang="it" sz="4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it" sz="4800" u="none" cap="none" strike="noStrike">
                <a:solidFill>
                  <a:srgbClr val="434343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Hello world !</a:t>
            </a:r>
            <a:endParaRPr b="1" i="0" sz="4800" u="none" cap="none" strike="noStrike">
              <a:solidFill>
                <a:srgbClr val="434343"/>
              </a:solidFill>
              <a:highlight>
                <a:srgbClr val="FFFF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3"/>
          <p:cNvSpPr txBox="1"/>
          <p:nvPr>
            <p:ph idx="1" type="body"/>
          </p:nvPr>
        </p:nvSpPr>
        <p:spPr>
          <a:xfrm>
            <a:off x="-228883" y="398462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Editor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33"/>
          <p:cNvSpPr txBox="1"/>
          <p:nvPr>
            <p:ph idx="4294967295" type="subTitle"/>
          </p:nvPr>
        </p:nvSpPr>
        <p:spPr>
          <a:xfrm>
            <a:off x="1003298" y="1409613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Create a new program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9" name="Google Shape;44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0093" y="2164431"/>
            <a:ext cx="2369915" cy="2407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4"/>
          <p:cNvSpPr txBox="1"/>
          <p:nvPr>
            <p:ph idx="1" type="body"/>
          </p:nvPr>
        </p:nvSpPr>
        <p:spPr>
          <a:xfrm>
            <a:off x="-228883" y="398462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Editor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34"/>
          <p:cNvSpPr txBox="1"/>
          <p:nvPr>
            <p:ph idx="4294967295" type="subTitle"/>
          </p:nvPr>
        </p:nvSpPr>
        <p:spPr>
          <a:xfrm>
            <a:off x="1003298" y="1409613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Step 1: </a:t>
            </a:r>
            <a:r>
              <a:rPr b="1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Create</a:t>
            </a: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a file.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screenshot of a computer&#10;&#10;Description automatically generated" id="456" name="Google Shape;4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8664" y="2190533"/>
            <a:ext cx="4597400" cy="15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5"/>
          <p:cNvSpPr txBox="1"/>
          <p:nvPr>
            <p:ph idx="1" type="body"/>
          </p:nvPr>
        </p:nvSpPr>
        <p:spPr>
          <a:xfrm>
            <a:off x="-228883" y="398462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Editor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35"/>
          <p:cNvSpPr txBox="1"/>
          <p:nvPr>
            <p:ph idx="4294967295" type="subTitle"/>
          </p:nvPr>
        </p:nvSpPr>
        <p:spPr>
          <a:xfrm>
            <a:off x="1003298" y="1409613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Step 2: Create New File (</a:t>
            </a:r>
            <a:r>
              <a:rPr b="1" i="0" lang="it" sz="2400" u="none" cap="none" strike="noStrike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java</a:t>
            </a:r>
            <a:r>
              <a:rPr b="0" i="0" lang="it" sz="2400" u="none" cap="none" strike="noStrike">
                <a:solidFill>
                  <a:srgbClr val="323232"/>
                </a:solidFill>
                <a:latin typeface="Montserrat"/>
                <a:ea typeface="Montserrat"/>
                <a:cs typeface="Montserrat"/>
                <a:sym typeface="Montserrat"/>
              </a:rPr>
              <a:t>) Build-in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screenshot of a computer&#10;&#10;Description automatically generated" id="463" name="Google Shape;46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8763" y="2112082"/>
            <a:ext cx="4838700" cy="19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468" name="Google Shape;468;p36"/>
          <p:cNvPicPr preferRelativeResize="0"/>
          <p:nvPr/>
        </p:nvPicPr>
        <p:blipFill rotWithShape="1">
          <a:blip r:embed="rId3">
            <a:alphaModFix/>
          </a:blip>
          <a:srcRect b="0" l="0" r="0" t="54048"/>
          <a:stretch/>
        </p:blipFill>
        <p:spPr>
          <a:xfrm>
            <a:off x="736825" y="2535238"/>
            <a:ext cx="7403873" cy="1788494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6"/>
          <p:cNvSpPr txBox="1"/>
          <p:nvPr>
            <p:ph idx="1" type="body"/>
          </p:nvPr>
        </p:nvSpPr>
        <p:spPr>
          <a:xfrm>
            <a:off x="-228883" y="398462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Editor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36"/>
          <p:cNvSpPr txBox="1"/>
          <p:nvPr>
            <p:ph idx="4294967295" type="subTitle"/>
          </p:nvPr>
        </p:nvSpPr>
        <p:spPr>
          <a:xfrm>
            <a:off x="1003298" y="1409613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Step 4: </a:t>
            </a:r>
            <a:r>
              <a:rPr b="1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Name</a:t>
            </a: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of your class (</a:t>
            </a:r>
            <a:r>
              <a:rPr b="1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Capital</a:t>
            </a: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letter and </a:t>
            </a:r>
            <a:r>
              <a:rPr b="1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no space </a:t>
            </a: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in the name)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325" y="2686588"/>
            <a:ext cx="661035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8"/>
          <p:cNvSpPr txBox="1"/>
          <p:nvPr>
            <p:ph idx="1" type="body"/>
          </p:nvPr>
        </p:nvSpPr>
        <p:spPr>
          <a:xfrm>
            <a:off x="906517" y="398462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Editor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38"/>
          <p:cNvSpPr txBox="1"/>
          <p:nvPr/>
        </p:nvSpPr>
        <p:spPr>
          <a:xfrm>
            <a:off x="1053325" y="1149075"/>
            <a:ext cx="704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Step 5: When you create a .java file for the first time, the editor will offer to install the Extension pack for Java.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fd5dca1592_0_27"/>
          <p:cNvSpPr txBox="1"/>
          <p:nvPr>
            <p:ph idx="1" type="body"/>
          </p:nvPr>
        </p:nvSpPr>
        <p:spPr>
          <a:xfrm>
            <a:off x="906517" y="398462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Editor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g2fd5dca1592_0_27"/>
          <p:cNvSpPr txBox="1"/>
          <p:nvPr/>
        </p:nvSpPr>
        <p:spPr>
          <a:xfrm>
            <a:off x="277250" y="958425"/>
            <a:ext cx="2353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Step 6: When it finishes installing the extension, the editor will ask you to install the Java Development Kit (JDK)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g2fd5dca1592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7250" y="958425"/>
            <a:ext cx="6188998" cy="404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g2fd5dca1592_0_27"/>
          <p:cNvCxnSpPr/>
          <p:nvPr/>
        </p:nvCxnSpPr>
        <p:spPr>
          <a:xfrm>
            <a:off x="3848500" y="2571750"/>
            <a:ext cx="1026000" cy="328200"/>
          </a:xfrm>
          <a:prstGeom prst="straightConnector1">
            <a:avLst/>
          </a:prstGeom>
          <a:noFill/>
          <a:ln cap="flat" cmpd="sng" w="76200">
            <a:solidFill>
              <a:srgbClr val="DB756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6" name="Google Shape;486;g2fd5dca1592_0_27"/>
          <p:cNvCxnSpPr/>
          <p:nvPr/>
        </p:nvCxnSpPr>
        <p:spPr>
          <a:xfrm flipH="1" rot="10800000">
            <a:off x="5517400" y="3758325"/>
            <a:ext cx="1301400" cy="709500"/>
          </a:xfrm>
          <a:prstGeom prst="straightConnector1">
            <a:avLst/>
          </a:prstGeom>
          <a:noFill/>
          <a:ln cap="flat" cmpd="sng" w="76200">
            <a:solidFill>
              <a:srgbClr val="DB756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fd5dca1592_0_19"/>
          <p:cNvSpPr txBox="1"/>
          <p:nvPr/>
        </p:nvSpPr>
        <p:spPr>
          <a:xfrm>
            <a:off x="1112289" y="1390111"/>
            <a:ext cx="7823400" cy="30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t" sz="2400" u="none" cap="none" strike="noStrike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b="0" i="0" lang="it" sz="2400" u="none" cap="none" strike="noStrike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HelloWorld</a:t>
            </a:r>
            <a:r>
              <a:rPr b="0" i="0" lang="it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it" sz="2400" u="none" cap="none" strike="noStrik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b="0" i="0" lang="it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t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it" sz="2400" u="none" cap="none" strike="noStrike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b="0" i="0" lang="it" sz="2400" u="none" cap="none" strike="noStrike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b="0" i="0" lang="it" sz="2400" u="none" cap="none" strike="noStrik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it" sz="2400" u="none" cap="none" strike="noStrike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it" sz="2400" u="none" cap="none" strike="noStrik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b="0" i="0" lang="it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args</a:t>
            </a:r>
            <a:r>
              <a:rPr b="0" i="0" lang="it" sz="2400" u="none" cap="none" strike="noStrik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t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it" sz="2400" u="none" cap="none" strike="noStrike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b="0" i="0" lang="it" sz="2400" u="none" cap="none" strike="noStrik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.out.</a:t>
            </a:r>
            <a:r>
              <a:rPr b="0" i="0" lang="it" sz="2400" u="none" cap="none" strike="noStrike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println</a:t>
            </a:r>
            <a:r>
              <a:rPr b="0" i="0" lang="it" sz="2400" u="none" cap="none" strike="noStrik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it" sz="24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"Hello</a:t>
            </a:r>
            <a:r>
              <a:rPr b="0" i="0" lang="it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it" sz="24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World</a:t>
            </a:r>
            <a:r>
              <a:rPr b="0" i="0" lang="it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it" sz="24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!"</a:t>
            </a:r>
            <a:r>
              <a:rPr b="1" i="0" lang="it" sz="2400" u="none" cap="none" strike="noStrik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r>
              <a:rPr b="0" i="0" lang="it" sz="2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800" u="none" cap="none" strike="noStrik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9"/>
          <p:cNvSpPr txBox="1"/>
          <p:nvPr>
            <p:ph idx="1" type="body"/>
          </p:nvPr>
        </p:nvSpPr>
        <p:spPr>
          <a:xfrm>
            <a:off x="-228883" y="398462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Editor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39"/>
          <p:cNvSpPr txBox="1"/>
          <p:nvPr>
            <p:ph idx="4294967295" type="subTitle"/>
          </p:nvPr>
        </p:nvSpPr>
        <p:spPr>
          <a:xfrm>
            <a:off x="1003298" y="1409613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Open and run an existing program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8" name="Google Shape;49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0093" y="2164431"/>
            <a:ext cx="2369915" cy="2407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"/>
          <p:cNvSpPr txBox="1"/>
          <p:nvPr>
            <p:ph idx="1" type="body"/>
          </p:nvPr>
        </p:nvSpPr>
        <p:spPr>
          <a:xfrm>
            <a:off x="682167" y="398462"/>
            <a:ext cx="5448841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b="1" lang="it" sz="3000">
                <a:latin typeface="Montserrat"/>
                <a:ea typeface="Montserrat"/>
                <a:cs typeface="Montserrat"/>
                <a:sym typeface="Montserrat"/>
              </a:rPr>
              <a:t>What about you ?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4"/>
          <p:cNvSpPr txBox="1"/>
          <p:nvPr>
            <p:ph idx="4294967295" type="subTitle"/>
          </p:nvPr>
        </p:nvSpPr>
        <p:spPr>
          <a:xfrm>
            <a:off x="1003300" y="1124481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Name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Background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What brings you to Java Module 1?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What do you expect from this course?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0"/>
          <p:cNvSpPr txBox="1"/>
          <p:nvPr>
            <p:ph idx="1" type="body"/>
          </p:nvPr>
        </p:nvSpPr>
        <p:spPr>
          <a:xfrm>
            <a:off x="-228883" y="398462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Editor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40"/>
          <p:cNvSpPr txBox="1"/>
          <p:nvPr>
            <p:ph idx="4294967295" type="subTitle"/>
          </p:nvPr>
        </p:nvSpPr>
        <p:spPr>
          <a:xfrm>
            <a:off x="1003298" y="1409613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Step 1: </a:t>
            </a:r>
            <a:r>
              <a:rPr b="1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Open </a:t>
            </a: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the main folder.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It will be your working area.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screenshot of a computer program&#10;&#10;Description automatically generated" id="505" name="Google Shape;50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8122" y="1916084"/>
            <a:ext cx="4694189" cy="2828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1"/>
          <p:cNvSpPr txBox="1"/>
          <p:nvPr>
            <p:ph idx="1" type="body"/>
          </p:nvPr>
        </p:nvSpPr>
        <p:spPr>
          <a:xfrm>
            <a:off x="-228883" y="398462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Editor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41"/>
          <p:cNvSpPr txBox="1"/>
          <p:nvPr>
            <p:ph idx="4294967295" type="subTitle"/>
          </p:nvPr>
        </p:nvSpPr>
        <p:spPr>
          <a:xfrm>
            <a:off x="1003298" y="1409613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Step 2: </a:t>
            </a:r>
            <a:r>
              <a:rPr b="1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Choose</a:t>
            </a: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the main folder.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It will be your working area.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screenshot of a computer&#10;&#10;Description automatically generated" id="512" name="Google Shape;5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8568" y="1917889"/>
            <a:ext cx="5147310" cy="2730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2"/>
          <p:cNvSpPr txBox="1"/>
          <p:nvPr>
            <p:ph idx="1" type="body"/>
          </p:nvPr>
        </p:nvSpPr>
        <p:spPr>
          <a:xfrm>
            <a:off x="-228883" y="398462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Editor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8" name="Google Shape;518;p42"/>
          <p:cNvSpPr txBox="1"/>
          <p:nvPr>
            <p:ph idx="4294967295" type="subTitle"/>
          </p:nvPr>
        </p:nvSpPr>
        <p:spPr>
          <a:xfrm>
            <a:off x="1003298" y="1409613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Step 1: Create/Open the main folder.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It will be your working area.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screenshot of a computer&#10;&#10;Description automatically generated" id="519" name="Google Shape;51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017" y="1409613"/>
            <a:ext cx="7772400" cy="260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3"/>
          <p:cNvSpPr txBox="1"/>
          <p:nvPr>
            <p:ph idx="1" type="body"/>
          </p:nvPr>
        </p:nvSpPr>
        <p:spPr>
          <a:xfrm>
            <a:off x="-228883" y="398462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Editor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p43"/>
          <p:cNvSpPr txBox="1"/>
          <p:nvPr>
            <p:ph idx="4294967295" type="subTitle"/>
          </p:nvPr>
        </p:nvSpPr>
        <p:spPr>
          <a:xfrm>
            <a:off x="1003298" y="1409613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Step 3: </a:t>
            </a:r>
            <a:r>
              <a:rPr b="1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Run</a:t>
            </a: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the program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screenshot of a computer&#10;&#10;Description automatically generated" id="526" name="Google Shape;52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5317" y="2112282"/>
            <a:ext cx="3479800" cy="19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531" name="Google Shape;53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2929" y="1568798"/>
            <a:ext cx="5018138" cy="3199197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4"/>
          <p:cNvSpPr txBox="1"/>
          <p:nvPr>
            <p:ph idx="1" type="body"/>
          </p:nvPr>
        </p:nvSpPr>
        <p:spPr>
          <a:xfrm>
            <a:off x="-228883" y="398462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 Editor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3" name="Google Shape;533;p44"/>
          <p:cNvSpPr txBox="1"/>
          <p:nvPr>
            <p:ph idx="4294967295" type="subTitle"/>
          </p:nvPr>
        </p:nvSpPr>
        <p:spPr>
          <a:xfrm>
            <a:off x="1003298" y="1409613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Step 4: See the </a:t>
            </a:r>
            <a:r>
              <a:rPr b="1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b="1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5"/>
          <p:cNvSpPr txBox="1"/>
          <p:nvPr>
            <p:ph idx="1" type="body"/>
          </p:nvPr>
        </p:nvSpPr>
        <p:spPr>
          <a:xfrm>
            <a:off x="-471952" y="444761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Variables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45"/>
          <p:cNvSpPr txBox="1"/>
          <p:nvPr>
            <p:ph idx="4294967295" type="subTitle"/>
          </p:nvPr>
        </p:nvSpPr>
        <p:spPr>
          <a:xfrm>
            <a:off x="907005" y="1363401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30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A variable is a data container.</a:t>
            </a:r>
            <a:endParaRPr b="0" i="0" sz="30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30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It can contain 1 information per time.</a:t>
            </a:r>
            <a:endParaRPr b="0" i="0" sz="30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45"/>
          <p:cNvSpPr txBox="1"/>
          <p:nvPr/>
        </p:nvSpPr>
        <p:spPr>
          <a:xfrm>
            <a:off x="2414194" y="3180044"/>
            <a:ext cx="447765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it" sz="4000" u="none" cap="none" strike="noStrike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int </a:t>
            </a:r>
            <a:r>
              <a:rPr b="0" i="0" lang="it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age </a:t>
            </a:r>
            <a:r>
              <a:rPr b="0" i="0" lang="it" sz="4000" u="none" cap="none" strike="noStrike">
                <a:solidFill>
                  <a:srgbClr val="5B2920"/>
                </a:solidFill>
                <a:latin typeface="Montserrat"/>
                <a:ea typeface="Montserrat"/>
                <a:cs typeface="Montserrat"/>
                <a:sym typeface="Montserrat"/>
              </a:rPr>
              <a:t>=</a:t>
            </a:r>
            <a:r>
              <a:rPr b="0" i="0" lang="it" sz="4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it" sz="4000" u="none" cap="none" strike="noStrike">
                <a:solidFill>
                  <a:srgbClr val="7030A0"/>
                </a:solidFill>
                <a:latin typeface="Montserrat"/>
                <a:ea typeface="Montserrat"/>
                <a:cs typeface="Montserrat"/>
                <a:sym typeface="Montserrat"/>
              </a:rPr>
              <a:t>30</a:t>
            </a:r>
            <a:r>
              <a:rPr b="0" i="0" lang="it" sz="4000" u="none" cap="none" strike="noStrike">
                <a:solidFill>
                  <a:srgbClr val="DCA79D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6"/>
          <p:cNvSpPr txBox="1"/>
          <p:nvPr>
            <p:ph idx="1" type="body"/>
          </p:nvPr>
        </p:nvSpPr>
        <p:spPr>
          <a:xfrm>
            <a:off x="-448801" y="398462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Variables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46"/>
          <p:cNvSpPr txBox="1"/>
          <p:nvPr>
            <p:ph idx="4294967295" type="subTitle"/>
          </p:nvPr>
        </p:nvSpPr>
        <p:spPr>
          <a:xfrm>
            <a:off x="488227" y="1097183"/>
            <a:ext cx="8435854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t/>
            </a:r>
            <a:endParaRPr b="0" i="0" sz="48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4800" u="none" cap="none" strike="noStrik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data_type name = value ;</a:t>
            </a:r>
            <a:endParaRPr b="0" i="0" sz="4800" u="none" cap="none" strike="noStrike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1"/>
          <p:cNvSpPr txBox="1"/>
          <p:nvPr>
            <p:ph idx="1" type="body"/>
          </p:nvPr>
        </p:nvSpPr>
        <p:spPr>
          <a:xfrm>
            <a:off x="-445104" y="439929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Variables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p51"/>
          <p:cNvSpPr txBox="1"/>
          <p:nvPr>
            <p:ph idx="4294967295" type="subTitle"/>
          </p:nvPr>
        </p:nvSpPr>
        <p:spPr>
          <a:xfrm>
            <a:off x="1003300" y="1455998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14351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idact Gothic"/>
              <a:buChar char="●"/>
            </a:pPr>
            <a:r>
              <a:rPr b="0" i="0" lang="it" sz="2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Start with letter or _underscore</a:t>
            </a:r>
            <a:endParaRPr b="0" i="0" sz="2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1435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idact Gothic"/>
              <a:buChar char="●"/>
            </a:pPr>
            <a:r>
              <a:rPr b="0" i="0" lang="it" sz="2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Unique word in the code</a:t>
            </a:r>
            <a:endParaRPr b="0" i="0" sz="2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1435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idact Gothic"/>
              <a:buChar char="●"/>
            </a:pPr>
            <a:r>
              <a:rPr b="0" i="0" lang="it" sz="2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No special symbols</a:t>
            </a:r>
            <a:endParaRPr b="0" i="0" sz="2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1435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idact Gothic"/>
              <a:buChar char="●"/>
            </a:pPr>
            <a:r>
              <a:rPr b="0" i="0" lang="it" sz="2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No Java keyword</a:t>
            </a:r>
            <a:endParaRPr b="0" i="0" sz="2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2"/>
          <p:cNvSpPr txBox="1"/>
          <p:nvPr>
            <p:ph idx="1" type="body"/>
          </p:nvPr>
        </p:nvSpPr>
        <p:spPr>
          <a:xfrm>
            <a:off x="-483526" y="469035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Variables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screenshot of a computer code&#10;&#10;Description automatically generated" id="558" name="Google Shape;55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4857" y="1259115"/>
            <a:ext cx="70104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3"/>
          <p:cNvSpPr txBox="1"/>
          <p:nvPr>
            <p:ph idx="1" type="body"/>
          </p:nvPr>
        </p:nvSpPr>
        <p:spPr>
          <a:xfrm>
            <a:off x="-483526" y="402096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Variables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p53"/>
          <p:cNvSpPr txBox="1"/>
          <p:nvPr>
            <p:ph idx="4294967295" type="subTitle"/>
          </p:nvPr>
        </p:nvSpPr>
        <p:spPr>
          <a:xfrm>
            <a:off x="907005" y="1467573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30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Use variable value</a:t>
            </a:r>
            <a:endParaRPr b="0" i="0" sz="30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5" name="Google Shape;56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336" y="2172828"/>
            <a:ext cx="52959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f5b413dfe2_0_0"/>
          <p:cNvSpPr txBox="1"/>
          <p:nvPr>
            <p:ph idx="1" type="body"/>
          </p:nvPr>
        </p:nvSpPr>
        <p:spPr>
          <a:xfrm>
            <a:off x="682179" y="398450"/>
            <a:ext cx="7913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b="1" lang="it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 into the local PC and to Microsoft Teams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2f5b413dfe2_0_0"/>
          <p:cNvSpPr txBox="1"/>
          <p:nvPr/>
        </p:nvSpPr>
        <p:spPr>
          <a:xfrm>
            <a:off x="770625" y="1103475"/>
            <a:ext cx="78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42" name="Google Shape;242;g2f5b413dfe2_0_0"/>
          <p:cNvSpPr txBox="1"/>
          <p:nvPr/>
        </p:nvSpPr>
        <p:spPr>
          <a:xfrm>
            <a:off x="401250" y="1007725"/>
            <a:ext cx="7879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" sz="1800" u="none" cap="none" strike="noStrike">
                <a:solidFill>
                  <a:srgbClr val="323232"/>
                </a:solidFill>
                <a:latin typeface="Didact Gothic"/>
                <a:ea typeface="Didact Gothic"/>
                <a:cs typeface="Didact Gothic"/>
                <a:sym typeface="Didact Gothic"/>
              </a:rPr>
              <a:t>Open Google Chrome and type: office.com</a:t>
            </a:r>
            <a:endParaRPr b="0" i="0" sz="1800" u="none" cap="none" strike="noStrike">
              <a:solidFill>
                <a:srgbClr val="3232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232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" sz="1800" u="none" cap="none" strike="noStrike">
                <a:solidFill>
                  <a:srgbClr val="323232"/>
                </a:solidFill>
                <a:latin typeface="Didact Gothic"/>
                <a:ea typeface="Didact Gothic"/>
                <a:cs typeface="Didact Gothic"/>
                <a:sym typeface="Didact Gothic"/>
              </a:rPr>
              <a:t>Step 1: Click on “Sign in”</a:t>
            </a:r>
            <a:endParaRPr b="0" i="0" sz="1800" u="none" cap="none" strike="noStrike">
              <a:solidFill>
                <a:srgbClr val="3232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232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" sz="1800" u="none" cap="none" strike="noStrike">
                <a:solidFill>
                  <a:srgbClr val="323232"/>
                </a:solidFill>
                <a:latin typeface="Didact Gothic"/>
                <a:ea typeface="Didact Gothic"/>
                <a:cs typeface="Didact Gothic"/>
                <a:sym typeface="Didact Gothic"/>
              </a:rPr>
              <a:t>You should have received</a:t>
            </a:r>
            <a:endParaRPr b="0" i="0" sz="1800" u="none" cap="none" strike="noStrike">
              <a:solidFill>
                <a:srgbClr val="3232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" sz="1800" u="none" cap="none" strike="noStrike">
                <a:solidFill>
                  <a:srgbClr val="323232"/>
                </a:solidFill>
                <a:latin typeface="Didact Gothic"/>
                <a:ea typeface="Didact Gothic"/>
                <a:cs typeface="Didact Gothic"/>
                <a:sym typeface="Didact Gothic"/>
              </a:rPr>
              <a:t>your password by email.</a:t>
            </a:r>
            <a:endParaRPr b="0" i="0" sz="1800" u="none" cap="none" strike="noStrike">
              <a:solidFill>
                <a:srgbClr val="3232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43" name="Google Shape;243;g2f5b413dfe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4525" y="1702600"/>
            <a:ext cx="5350739" cy="3335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g2f5b413dfe2_0_0"/>
          <p:cNvCxnSpPr/>
          <p:nvPr/>
        </p:nvCxnSpPr>
        <p:spPr>
          <a:xfrm>
            <a:off x="2740475" y="3579475"/>
            <a:ext cx="902700" cy="506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4"/>
          <p:cNvSpPr txBox="1"/>
          <p:nvPr>
            <p:ph idx="1" type="body"/>
          </p:nvPr>
        </p:nvSpPr>
        <p:spPr>
          <a:xfrm>
            <a:off x="-460377" y="439929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lang="it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Type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screenshot of a computer code&#10;&#10;Description automatically generated" id="571" name="Google Shape;57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3224" y="1096500"/>
            <a:ext cx="4694100" cy="373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5"/>
          <p:cNvSpPr txBox="1"/>
          <p:nvPr>
            <p:ph idx="1" type="body"/>
          </p:nvPr>
        </p:nvSpPr>
        <p:spPr>
          <a:xfrm>
            <a:off x="812838" y="377153"/>
            <a:ext cx="6560235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Let’s start with simple data types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screen shot of a computer code&#10;&#10;Description automatically generated" id="577" name="Google Shape;57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1450" y="1425122"/>
            <a:ext cx="62611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7"/>
          <p:cNvSpPr txBox="1"/>
          <p:nvPr>
            <p:ph idx="1" type="body"/>
          </p:nvPr>
        </p:nvSpPr>
        <p:spPr>
          <a:xfrm>
            <a:off x="-312516" y="363738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Operations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p57"/>
          <p:cNvSpPr txBox="1"/>
          <p:nvPr>
            <p:ph idx="4294967295" type="subTitle"/>
          </p:nvPr>
        </p:nvSpPr>
        <p:spPr>
          <a:xfrm>
            <a:off x="1003300" y="1444424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You can also do simple mathematical operations, like this:</a:t>
            </a:r>
            <a:endParaRPr b="0" i="0" sz="2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screenshot of a computer program&#10;&#10;Description automatically generated" id="584" name="Google Shape;58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9663" y="2571750"/>
            <a:ext cx="4544673" cy="185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8"/>
          <p:cNvSpPr txBox="1"/>
          <p:nvPr>
            <p:ph idx="1" type="body"/>
          </p:nvPr>
        </p:nvSpPr>
        <p:spPr>
          <a:xfrm>
            <a:off x="-321480" y="474654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Operations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screen shot of a computer code&#10;&#10;Description automatically generated" id="590" name="Google Shape;59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325" y="926153"/>
            <a:ext cx="5932736" cy="4217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9"/>
          <p:cNvSpPr txBox="1"/>
          <p:nvPr>
            <p:ph idx="1" type="body"/>
          </p:nvPr>
        </p:nvSpPr>
        <p:spPr>
          <a:xfrm>
            <a:off x="-321480" y="474654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Operations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screen shot of a computer code&#10;&#10;Description automatically generated" id="596" name="Google Shape;59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976" y="1108795"/>
            <a:ext cx="7772400" cy="3706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0"/>
          <p:cNvSpPr txBox="1"/>
          <p:nvPr>
            <p:ph idx="1" type="body"/>
          </p:nvPr>
        </p:nvSpPr>
        <p:spPr>
          <a:xfrm>
            <a:off x="-321480" y="474654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Operations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computer screen shot of a code&#10;&#10;Description automatically generated" id="602" name="Google Shape;60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500" y="980754"/>
            <a:ext cx="6573227" cy="3773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1"/>
          <p:cNvSpPr txBox="1"/>
          <p:nvPr>
            <p:ph idx="1" type="body"/>
          </p:nvPr>
        </p:nvSpPr>
        <p:spPr>
          <a:xfrm>
            <a:off x="-321480" y="474654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Operations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screen shot of a computer code&#10;&#10;Description automatically generated" id="608" name="Google Shape;60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325" y="926153"/>
            <a:ext cx="5932736" cy="4217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program&#10;&#10;Description automatically generated" id="609" name="Google Shape;60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125" y="980754"/>
            <a:ext cx="6746990" cy="3766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2"/>
          <p:cNvSpPr txBox="1"/>
          <p:nvPr>
            <p:ph idx="1" type="body"/>
          </p:nvPr>
        </p:nvSpPr>
        <p:spPr>
          <a:xfrm>
            <a:off x="-321480" y="474654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Operations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5" name="Google Shape;615;p62"/>
          <p:cNvSpPr txBox="1"/>
          <p:nvPr/>
        </p:nvSpPr>
        <p:spPr>
          <a:xfrm>
            <a:off x="883818" y="1142970"/>
            <a:ext cx="6537260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it" sz="2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Math</a:t>
            </a:r>
            <a:r>
              <a:rPr b="0" i="0" lang="it" sz="2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library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it" sz="2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Predefined constants (PI)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it" sz="2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Functions (exponential, </a:t>
            </a:r>
            <a:r>
              <a:rPr b="1" i="0" lang="it" sz="2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power</a:t>
            </a:r>
            <a:r>
              <a:rPr b="0" i="0" lang="it" sz="2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etc)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it" sz="2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Utility methods (round, random, etc)</a:t>
            </a:r>
            <a:endParaRPr b="0" i="0" sz="1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screenshot of a computer code&#10;&#10;Description automatically generated" id="616" name="Google Shape;61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9841" y="2858785"/>
            <a:ext cx="4749800" cy="17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3"/>
          <p:cNvSpPr txBox="1"/>
          <p:nvPr/>
        </p:nvSpPr>
        <p:spPr>
          <a:xfrm>
            <a:off x="932312" y="500791"/>
            <a:ext cx="6856329" cy="27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it" sz="4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Now </a:t>
            </a:r>
            <a:r>
              <a:rPr b="0" i="0" lang="it" sz="4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YOUR TURN 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63"/>
          <p:cNvSpPr txBox="1"/>
          <p:nvPr/>
        </p:nvSpPr>
        <p:spPr>
          <a:xfrm>
            <a:off x="1018572" y="2500132"/>
            <a:ext cx="640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it" sz="2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Let’s do exercises number 2</a:t>
            </a:r>
            <a:endParaRPr b="0" i="0" sz="1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4"/>
          <p:cNvSpPr txBox="1"/>
          <p:nvPr>
            <p:ph idx="1" type="body"/>
          </p:nvPr>
        </p:nvSpPr>
        <p:spPr>
          <a:xfrm>
            <a:off x="-842341" y="474653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8" name="Google Shape;628;p64"/>
          <p:cNvSpPr txBox="1"/>
          <p:nvPr>
            <p:ph idx="4294967295" type="subTitle"/>
          </p:nvPr>
        </p:nvSpPr>
        <p:spPr>
          <a:xfrm>
            <a:off x="1003300" y="1432849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3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Input is the process of providing data or information to a computer program during its execution.</a:t>
            </a:r>
            <a:endParaRPr b="0" i="0" sz="3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f5b413dfe2_0_214"/>
          <p:cNvSpPr txBox="1"/>
          <p:nvPr>
            <p:ph idx="1" type="body"/>
          </p:nvPr>
        </p:nvSpPr>
        <p:spPr>
          <a:xfrm>
            <a:off x="682179" y="398450"/>
            <a:ext cx="7913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b="1" lang="it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 into the local PC and to Microsoft Teams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2f5b413dfe2_0_214"/>
          <p:cNvSpPr txBox="1"/>
          <p:nvPr/>
        </p:nvSpPr>
        <p:spPr>
          <a:xfrm>
            <a:off x="770625" y="1103475"/>
            <a:ext cx="787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51" name="Google Shape;251;g2f5b413dfe2_0_214"/>
          <p:cNvSpPr txBox="1"/>
          <p:nvPr/>
        </p:nvSpPr>
        <p:spPr>
          <a:xfrm>
            <a:off x="401250" y="1007725"/>
            <a:ext cx="787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" sz="1800" u="none" cap="none" strike="noStrike">
                <a:solidFill>
                  <a:srgbClr val="323232"/>
                </a:solidFill>
                <a:latin typeface="Didact Gothic"/>
                <a:ea typeface="Didact Gothic"/>
                <a:cs typeface="Didact Gothic"/>
                <a:sym typeface="Didact Gothic"/>
              </a:rPr>
              <a:t>Step 2: Click on “Teams”</a:t>
            </a:r>
            <a:endParaRPr b="0" i="0" sz="1800" u="none" cap="none" strike="noStrike">
              <a:solidFill>
                <a:srgbClr val="3232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52" name="Google Shape;252;g2f5b413dfe2_0_214"/>
          <p:cNvCxnSpPr/>
          <p:nvPr/>
        </p:nvCxnSpPr>
        <p:spPr>
          <a:xfrm>
            <a:off x="770625" y="1864900"/>
            <a:ext cx="1682700" cy="1067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53" name="Google Shape;253;g2f5b413dfe2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6800" y="1702600"/>
            <a:ext cx="6277848" cy="3093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g2f5b413dfe2_0_214"/>
          <p:cNvCxnSpPr/>
          <p:nvPr/>
        </p:nvCxnSpPr>
        <p:spPr>
          <a:xfrm flipH="1" rot="10800000">
            <a:off x="1892325" y="3059600"/>
            <a:ext cx="1450200" cy="1504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5" name="Google Shape;255;g2f5b413dfe2_0_214"/>
          <p:cNvSpPr txBox="1"/>
          <p:nvPr/>
        </p:nvSpPr>
        <p:spPr>
          <a:xfrm>
            <a:off x="461125" y="1629775"/>
            <a:ext cx="38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" sz="1800" u="none" cap="none" strike="noStrike">
                <a:solidFill>
                  <a:srgbClr val="323232"/>
                </a:solidFill>
                <a:latin typeface="Didact Gothic"/>
                <a:ea typeface="Didact Gothic"/>
                <a:cs typeface="Didact Gothic"/>
                <a:sym typeface="Didact Gothic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2f5b413dfe2_0_214"/>
          <p:cNvSpPr txBox="1"/>
          <p:nvPr/>
        </p:nvSpPr>
        <p:spPr>
          <a:xfrm>
            <a:off x="1507125" y="4394975"/>
            <a:ext cx="38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" sz="1800" u="none" cap="none" strike="noStrike">
                <a:solidFill>
                  <a:srgbClr val="323232"/>
                </a:solidFill>
                <a:latin typeface="Didact Gothic"/>
                <a:ea typeface="Didact Gothic"/>
                <a:cs typeface="Didact Gothic"/>
                <a:sym typeface="Didact Gothic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5"/>
          <p:cNvSpPr txBox="1"/>
          <p:nvPr>
            <p:ph idx="1" type="body"/>
          </p:nvPr>
        </p:nvSpPr>
        <p:spPr>
          <a:xfrm>
            <a:off x="-861793" y="474653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65"/>
          <p:cNvSpPr txBox="1"/>
          <p:nvPr>
            <p:ph idx="4294967295" type="subTitle"/>
          </p:nvPr>
        </p:nvSpPr>
        <p:spPr>
          <a:xfrm>
            <a:off x="1003300" y="1432850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3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To obtain an input in java, you need a special “tool” called </a:t>
            </a:r>
            <a:r>
              <a:rPr b="1" i="0" lang="it" sz="3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Scanner</a:t>
            </a:r>
            <a:r>
              <a:rPr b="0" i="0" lang="it" sz="3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that can recognize the entered data.</a:t>
            </a:r>
            <a:endParaRPr b="0" i="0" sz="3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t/>
            </a:r>
            <a:endParaRPr b="0" i="0" sz="22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6"/>
          <p:cNvSpPr txBox="1"/>
          <p:nvPr>
            <p:ph idx="1" type="body"/>
          </p:nvPr>
        </p:nvSpPr>
        <p:spPr>
          <a:xfrm>
            <a:off x="-865491" y="405205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computer code with text&#10;&#10;Description automatically generated with medium confidence" id="640" name="Google Shape;64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952" y="1237363"/>
            <a:ext cx="7772400" cy="285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7"/>
          <p:cNvSpPr txBox="1"/>
          <p:nvPr>
            <p:ph idx="1" type="body"/>
          </p:nvPr>
        </p:nvSpPr>
        <p:spPr>
          <a:xfrm>
            <a:off x="-865491" y="405205"/>
            <a:ext cx="4694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screen shot of a computer code&#10;&#10;Description automatically generated" id="646" name="Google Shape;64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549" y="802835"/>
            <a:ext cx="7772400" cy="4109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8"/>
          <p:cNvSpPr txBox="1"/>
          <p:nvPr/>
        </p:nvSpPr>
        <p:spPr>
          <a:xfrm>
            <a:off x="932312" y="500791"/>
            <a:ext cx="6856329" cy="27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it" sz="4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Now </a:t>
            </a:r>
            <a:r>
              <a:rPr b="0" i="0" lang="it" sz="48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YOUR TURN 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68"/>
          <p:cNvSpPr txBox="1"/>
          <p:nvPr/>
        </p:nvSpPr>
        <p:spPr>
          <a:xfrm>
            <a:off x="932301" y="2432932"/>
            <a:ext cx="640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it" sz="2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Let’s do exercises number 3</a:t>
            </a:r>
            <a:endParaRPr b="0" i="0" sz="1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fd5dca1592_0_37"/>
          <p:cNvSpPr txBox="1"/>
          <p:nvPr>
            <p:ph idx="1" type="body"/>
          </p:nvPr>
        </p:nvSpPr>
        <p:spPr>
          <a:xfrm>
            <a:off x="682167" y="398462"/>
            <a:ext cx="5448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b="1" lang="it" sz="3000">
                <a:latin typeface="Montserrat"/>
                <a:ea typeface="Montserrat"/>
                <a:cs typeface="Montserrat"/>
                <a:sym typeface="Montserrat"/>
              </a:rPr>
              <a:t>Project Students - Step 1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8" name="Google Shape;658;g2fd5dca1592_0_37"/>
          <p:cNvSpPr txBox="1"/>
          <p:nvPr>
            <p:ph idx="4294967295" type="subTitle"/>
          </p:nvPr>
        </p:nvSpPr>
        <p:spPr>
          <a:xfrm>
            <a:off x="1030525" y="1240275"/>
            <a:ext cx="7263900" cy="3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Your program should store the following pieces of information for a student: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t/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ontserrat"/>
              <a:buChar char="●"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First Name - String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ontserrat"/>
              <a:buChar char="●"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Last Name - String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ontserrat"/>
              <a:buChar char="●"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Birthday (Day of the Month) - int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ontserrat"/>
              <a:buChar char="●"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Birth Month - int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ontserrat"/>
              <a:buChar char="●"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Birth Year - int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ontserrat"/>
              <a:buChar char="●"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Course Registered - String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fd5dca1592_0_256"/>
          <p:cNvSpPr txBox="1"/>
          <p:nvPr>
            <p:ph idx="1" type="body"/>
          </p:nvPr>
        </p:nvSpPr>
        <p:spPr>
          <a:xfrm>
            <a:off x="682167" y="398462"/>
            <a:ext cx="5448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b="1" lang="it" sz="3000">
                <a:latin typeface="Montserrat"/>
                <a:ea typeface="Montserrat"/>
                <a:cs typeface="Montserrat"/>
                <a:sym typeface="Montserrat"/>
              </a:rPr>
              <a:t>Project Students - Step 1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g2fd5dca1592_0_256"/>
          <p:cNvSpPr txBox="1"/>
          <p:nvPr>
            <p:ph idx="4294967295" type="subTitle"/>
          </p:nvPr>
        </p:nvSpPr>
        <p:spPr>
          <a:xfrm>
            <a:off x="627450" y="1004025"/>
            <a:ext cx="7263900" cy="30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The program should print the requested information plus the student's age.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t/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For now, we don’t take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month and day into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account for the calculation.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t/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To get the current year:</a:t>
            </a:r>
            <a:endParaRPr b="0" i="0" sz="1050" u="none" cap="none" strike="noStrike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</a:pPr>
            <a:r>
              <a:t/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5" name="Google Shape;665;g2fd5dca1592_0_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7563" y="2298888"/>
            <a:ext cx="3686175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2fd5dca1592_0_256"/>
          <p:cNvSpPr txBox="1"/>
          <p:nvPr/>
        </p:nvSpPr>
        <p:spPr>
          <a:xfrm>
            <a:off x="770700" y="4181500"/>
            <a:ext cx="3801300" cy="7290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it" sz="1500" u="none" cap="none" strike="noStrike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LocalDate</a:t>
            </a:r>
            <a:r>
              <a:rPr b="0" i="0" lang="it" sz="15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it" sz="1500" u="none" cap="none" strike="noStrike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today</a:t>
            </a:r>
            <a:r>
              <a:rPr b="0" i="0" lang="it" sz="15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it" sz="1500" u="none" cap="none" strike="noStrike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it" sz="15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it" sz="1500" u="none" cap="none" strike="noStrike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LocalDate</a:t>
            </a:r>
            <a:r>
              <a:rPr b="0" i="0" lang="it" sz="15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it" sz="1500" u="none" cap="none" strike="noStrike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now</a:t>
            </a:r>
            <a:r>
              <a:rPr b="0" i="0" lang="it" sz="15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0" i="0" sz="1500" u="none" cap="none" strike="noStrike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it" sz="1500" u="none" cap="none" strike="noStrike">
                <a:solidFill>
                  <a:srgbClr val="4EC9B0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it" sz="15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it" sz="1500" u="none" cap="none" strike="noStrike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currentYear</a:t>
            </a:r>
            <a:r>
              <a:rPr b="0" i="0" lang="it" sz="15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it" sz="1500" u="none" cap="none" strike="noStrike">
                <a:solidFill>
                  <a:srgbClr val="D4D4D4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0" i="0" lang="it" sz="15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it" sz="1500" u="none" cap="none" strike="noStrike">
                <a:solidFill>
                  <a:srgbClr val="9CDCFE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today</a:t>
            </a:r>
            <a:r>
              <a:rPr b="0" i="0" lang="it" sz="15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it" sz="1500" u="none" cap="none" strike="noStrike">
                <a:solidFill>
                  <a:srgbClr val="DCDCAA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getYear</a:t>
            </a:r>
            <a:r>
              <a:rPr b="0" i="0" lang="it" sz="1500" u="none" cap="none" strike="noStrike">
                <a:solidFill>
                  <a:srgbClr val="CCCCCC"/>
                </a:solidFill>
                <a:highlight>
                  <a:srgbClr val="1F1F1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b="0" i="0" sz="15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67" name="Google Shape;667;g2fd5dca1592_0_256"/>
          <p:cNvSpPr txBox="1"/>
          <p:nvPr/>
        </p:nvSpPr>
        <p:spPr>
          <a:xfrm>
            <a:off x="6243063" y="1744800"/>
            <a:ext cx="155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Output: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fd5dca1592_0_249"/>
          <p:cNvSpPr txBox="1"/>
          <p:nvPr>
            <p:ph idx="1" type="body"/>
          </p:nvPr>
        </p:nvSpPr>
        <p:spPr>
          <a:xfrm>
            <a:off x="682167" y="398462"/>
            <a:ext cx="5448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b="1" lang="it" sz="3000">
                <a:latin typeface="Montserrat"/>
                <a:ea typeface="Montserrat"/>
                <a:cs typeface="Montserrat"/>
                <a:sym typeface="Montserrat"/>
              </a:rPr>
              <a:t>Project Tic Tac Toe - Step 1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3" name="Google Shape;673;g2fd5dca1592_0_249"/>
          <p:cNvSpPr txBox="1"/>
          <p:nvPr>
            <p:ph idx="4294967295" type="subTitle"/>
          </p:nvPr>
        </p:nvSpPr>
        <p:spPr>
          <a:xfrm>
            <a:off x="1030525" y="1240275"/>
            <a:ext cx="72639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ontserrat"/>
              <a:buChar char="●"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Ask the names of both players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ontserrat"/>
              <a:buChar char="●"/>
            </a:pPr>
            <a:r>
              <a:rPr b="0" i="0" lang="it" sz="2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Print the board before the first move</a:t>
            </a:r>
            <a:endParaRPr b="0" i="0" sz="2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4" name="Google Shape;674;g2fd5dca1592_0_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2571" y="2349650"/>
            <a:ext cx="4238878" cy="23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f5b413dfe2_0_428"/>
          <p:cNvSpPr txBox="1"/>
          <p:nvPr>
            <p:ph idx="1" type="body"/>
          </p:nvPr>
        </p:nvSpPr>
        <p:spPr>
          <a:xfrm>
            <a:off x="422267" y="244612"/>
            <a:ext cx="62520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b="1" lang="it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 into the virtual machine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g2f5b413dfe2_0_428"/>
          <p:cNvPicPr preferRelativeResize="0"/>
          <p:nvPr/>
        </p:nvPicPr>
        <p:blipFill rotWithShape="1">
          <a:blip r:embed="rId3">
            <a:alphaModFix/>
          </a:blip>
          <a:srcRect b="0" l="0" r="28443" t="0"/>
          <a:stretch/>
        </p:blipFill>
        <p:spPr>
          <a:xfrm>
            <a:off x="2376900" y="829900"/>
            <a:ext cx="6410525" cy="400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g2f5b413dfe2_0_428"/>
          <p:cNvCxnSpPr/>
          <p:nvPr/>
        </p:nvCxnSpPr>
        <p:spPr>
          <a:xfrm>
            <a:off x="1659775" y="1390750"/>
            <a:ext cx="1026000" cy="328200"/>
          </a:xfrm>
          <a:prstGeom prst="straightConnector1">
            <a:avLst/>
          </a:prstGeom>
          <a:noFill/>
          <a:ln cap="flat" cmpd="sng" w="76200">
            <a:solidFill>
              <a:srgbClr val="DB756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4" name="Google Shape;264;g2f5b413dfe2_0_428"/>
          <p:cNvCxnSpPr/>
          <p:nvPr/>
        </p:nvCxnSpPr>
        <p:spPr>
          <a:xfrm flipH="1" rot="10800000">
            <a:off x="2097525" y="1636950"/>
            <a:ext cx="4158600" cy="957600"/>
          </a:xfrm>
          <a:prstGeom prst="straightConnector1">
            <a:avLst/>
          </a:prstGeom>
          <a:noFill/>
          <a:ln cap="flat" cmpd="sng" w="76200">
            <a:solidFill>
              <a:srgbClr val="DB756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5" name="Google Shape;265;g2f5b413dfe2_0_428"/>
          <p:cNvCxnSpPr/>
          <p:nvPr/>
        </p:nvCxnSpPr>
        <p:spPr>
          <a:xfrm>
            <a:off x="2138575" y="2977575"/>
            <a:ext cx="2817900" cy="1477500"/>
          </a:xfrm>
          <a:prstGeom prst="straightConnector1">
            <a:avLst/>
          </a:prstGeom>
          <a:noFill/>
          <a:ln cap="flat" cmpd="sng" w="76200">
            <a:solidFill>
              <a:srgbClr val="DB756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6" name="Google Shape;266;g2f5b413dfe2_0_428"/>
          <p:cNvSpPr txBox="1"/>
          <p:nvPr/>
        </p:nvSpPr>
        <p:spPr>
          <a:xfrm>
            <a:off x="756950" y="1079550"/>
            <a:ext cx="97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" sz="1800" u="none" cap="none" strike="noStrike">
                <a:solidFill>
                  <a:srgbClr val="323232"/>
                </a:solidFill>
                <a:latin typeface="Didact Gothic"/>
                <a:ea typeface="Didact Gothic"/>
                <a:cs typeface="Didact Gothic"/>
                <a:sym typeface="Didact Gothic"/>
              </a:rPr>
              <a:t>Step 1</a:t>
            </a:r>
            <a:endParaRPr b="0" i="0" sz="1400" u="none" cap="none" strike="noStrike">
              <a:solidFill>
                <a:srgbClr val="B7544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7" name="Google Shape;267;g2f5b413dfe2_0_428"/>
          <p:cNvSpPr txBox="1"/>
          <p:nvPr/>
        </p:nvSpPr>
        <p:spPr>
          <a:xfrm>
            <a:off x="1235850" y="2304400"/>
            <a:ext cx="97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" sz="1800" u="none" cap="none" strike="noStrike">
                <a:solidFill>
                  <a:srgbClr val="323232"/>
                </a:solidFill>
                <a:latin typeface="Didact Gothic"/>
                <a:ea typeface="Didact Gothic"/>
                <a:cs typeface="Didact Gothic"/>
                <a:sym typeface="Didact Gothic"/>
              </a:rPr>
              <a:t>Step 2</a:t>
            </a:r>
            <a:endParaRPr b="0" i="0" sz="1400" u="none" cap="none" strike="noStrike">
              <a:solidFill>
                <a:srgbClr val="B7544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8" name="Google Shape;268;g2f5b413dfe2_0_428"/>
          <p:cNvSpPr txBox="1"/>
          <p:nvPr/>
        </p:nvSpPr>
        <p:spPr>
          <a:xfrm>
            <a:off x="1235850" y="2766100"/>
            <a:ext cx="97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" sz="1800" u="none" cap="none" strike="noStrike">
                <a:solidFill>
                  <a:srgbClr val="323232"/>
                </a:solidFill>
                <a:latin typeface="Didact Gothic"/>
                <a:ea typeface="Didact Gothic"/>
                <a:cs typeface="Didact Gothic"/>
                <a:sym typeface="Didact Gothic"/>
              </a:rPr>
              <a:t>Step 3</a:t>
            </a:r>
            <a:endParaRPr b="0" i="0" sz="1800" u="none" cap="none" strike="noStrike">
              <a:solidFill>
                <a:srgbClr val="32323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69" name="Google Shape;269;g2f5b413dfe2_0_428"/>
          <p:cNvSpPr txBox="1"/>
          <p:nvPr/>
        </p:nvSpPr>
        <p:spPr>
          <a:xfrm>
            <a:off x="186500" y="3227800"/>
            <a:ext cx="2112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" sz="1800" u="none" cap="none" strike="noStrike">
                <a:solidFill>
                  <a:srgbClr val="323232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virtual machine will be already on. If not, turn it on, it can take up to 5 minutes to start.</a:t>
            </a:r>
            <a:endParaRPr b="0" i="0" sz="1400" u="none" cap="none" strike="noStrike">
              <a:solidFill>
                <a:srgbClr val="B7544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fd5dca1592_0_6"/>
          <p:cNvSpPr txBox="1"/>
          <p:nvPr>
            <p:ph idx="1" type="body"/>
          </p:nvPr>
        </p:nvSpPr>
        <p:spPr>
          <a:xfrm>
            <a:off x="422267" y="244612"/>
            <a:ext cx="62520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b="1" lang="it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 into the virtual machine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g2fd5dca1592_0_6"/>
          <p:cNvSpPr txBox="1"/>
          <p:nvPr/>
        </p:nvSpPr>
        <p:spPr>
          <a:xfrm>
            <a:off x="787350" y="1860400"/>
            <a:ext cx="7569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it" sz="35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Username:</a:t>
            </a:r>
            <a:r>
              <a:rPr b="0" i="0" lang="it" sz="35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student</a:t>
            </a:r>
            <a:endParaRPr b="0" i="0" sz="35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it" sz="35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Password:</a:t>
            </a:r>
            <a:r>
              <a:rPr b="0" i="0" lang="it" sz="35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" sz="35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StudentDLH!</a:t>
            </a:r>
            <a:endParaRPr b="0" i="0" sz="35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"/>
          <p:cNvSpPr txBox="1"/>
          <p:nvPr>
            <p:ph idx="1" type="body"/>
          </p:nvPr>
        </p:nvSpPr>
        <p:spPr>
          <a:xfrm>
            <a:off x="682167" y="398462"/>
            <a:ext cx="5448841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rPr b="1" lang="it" sz="3000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lang="it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roject Students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3"/>
          <p:cNvSpPr txBox="1"/>
          <p:nvPr>
            <p:ph idx="4294967295" type="subTitle"/>
          </p:nvPr>
        </p:nvSpPr>
        <p:spPr>
          <a:xfrm>
            <a:off x="1003300" y="1124481"/>
            <a:ext cx="7137400" cy="3335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idact Gothic"/>
              <a:buNone/>
            </a:pPr>
            <a:r>
              <a:rPr b="0" i="0" lang="it" sz="1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Building a program that </a:t>
            </a:r>
            <a:r>
              <a:rPr b="1" i="0" lang="it" sz="1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gathers information </a:t>
            </a:r>
            <a:r>
              <a:rPr b="0" i="0" lang="it" sz="1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from students and </a:t>
            </a:r>
            <a:r>
              <a:rPr b="1" i="0" lang="it" sz="1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validates</a:t>
            </a:r>
            <a:r>
              <a:rPr b="0" i="0" lang="it" sz="1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it.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idact Gothic"/>
              <a:buNone/>
            </a:pPr>
            <a:r>
              <a:t/>
            </a:r>
            <a:endParaRPr b="0" i="0" sz="18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0" lang="it" sz="1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Student Registration</a:t>
            </a:r>
            <a:endParaRPr b="0" i="0" sz="14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b="1" i="0" lang="it" sz="18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Data Validation</a:t>
            </a:r>
            <a:endParaRPr b="0" i="1" sz="18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Campaign by Slidesgo">
  <a:themeElements>
    <a:clrScheme name="Simple Light">
      <a:dk1>
        <a:srgbClr val="B75442"/>
      </a:dk1>
      <a:lt1>
        <a:srgbClr val="FFFFFF"/>
      </a:lt1>
      <a:dk2>
        <a:srgbClr val="DB7563"/>
      </a:dk2>
      <a:lt2>
        <a:srgbClr val="DB7563"/>
      </a:lt2>
      <a:accent1>
        <a:srgbClr val="FFFFFF"/>
      </a:accent1>
      <a:accent2>
        <a:srgbClr val="FFFFFF"/>
      </a:accent2>
      <a:accent3>
        <a:srgbClr val="434343"/>
      </a:accent3>
      <a:accent4>
        <a:srgbClr val="B75442"/>
      </a:accent4>
      <a:accent5>
        <a:srgbClr val="B75442"/>
      </a:accent5>
      <a:accent6>
        <a:srgbClr val="B75442"/>
      </a:accent6>
      <a:hlink>
        <a:srgbClr val="B754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895F26AAF9134E8F2EED387E003972" ma:contentTypeVersion="3" ma:contentTypeDescription="Create a new document." ma:contentTypeScope="" ma:versionID="473a36e4b4047aec15389d0c5828f4e5">
  <xsd:schema xmlns:xsd="http://www.w3.org/2001/XMLSchema" xmlns:xs="http://www.w3.org/2001/XMLSchema" xmlns:p="http://schemas.microsoft.com/office/2006/metadata/properties" xmlns:ns2="edb00b53-008c-4afd-8076-a2bb596d887a" targetNamespace="http://schemas.microsoft.com/office/2006/metadata/properties" ma:root="true" ma:fieldsID="2bf2c92573ccf57049d847860e73ec79" ns2:_="">
    <xsd:import namespace="edb00b53-008c-4afd-8076-a2bb596d88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b00b53-008c-4afd-8076-a2bb596d88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BE64A60-BE32-40A4-BA4E-94571F0ACC89}"/>
</file>

<file path=customXml/itemProps2.xml><?xml version="1.0" encoding="utf-8"?>
<ds:datastoreItem xmlns:ds="http://schemas.openxmlformats.org/officeDocument/2006/customXml" ds:itemID="{954A6202-93F4-498F-A56B-5B138B9170B0}"/>
</file>

<file path=customXml/itemProps3.xml><?xml version="1.0" encoding="utf-8"?>
<ds:datastoreItem xmlns:ds="http://schemas.openxmlformats.org/officeDocument/2006/customXml" ds:itemID="{87DFE80D-EF3E-4393-88CE-93D89C4EDEA7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0x01010091895F26AAF9134E8F2EED387E003972</vt:lpwstr>
  </property>
</Properties>
</file>